
<file path=[Content_Types].xml><?xml version="1.0" encoding="utf-8"?>
<Types xmlns="http://schemas.openxmlformats.org/package/2006/content-types">
  <Default Extension="fntdata" ContentType="application/x-fontdata"/>
  <Default Extension="gif" ContentType="image/gif"/>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52" r:id="rId2"/>
  </p:sldMasterIdLst>
  <p:notesMasterIdLst>
    <p:notesMasterId r:id="rId33"/>
  </p:notesMasterIdLst>
  <p:sldIdLst>
    <p:sldId id="283" r:id="rId3"/>
    <p:sldId id="286" r:id="rId4"/>
    <p:sldId id="258" r:id="rId5"/>
    <p:sldId id="321" r:id="rId6"/>
    <p:sldId id="257" r:id="rId7"/>
    <p:sldId id="292" r:id="rId8"/>
    <p:sldId id="289" r:id="rId9"/>
    <p:sldId id="291" r:id="rId10"/>
    <p:sldId id="285" r:id="rId11"/>
    <p:sldId id="295" r:id="rId12"/>
    <p:sldId id="260" r:id="rId13"/>
    <p:sldId id="298" r:id="rId14"/>
    <p:sldId id="299" r:id="rId15"/>
    <p:sldId id="300" r:id="rId16"/>
    <p:sldId id="301" r:id="rId17"/>
    <p:sldId id="302" r:id="rId18"/>
    <p:sldId id="304" r:id="rId19"/>
    <p:sldId id="305" r:id="rId20"/>
    <p:sldId id="308" r:id="rId21"/>
    <p:sldId id="309" r:id="rId22"/>
    <p:sldId id="314" r:id="rId23"/>
    <p:sldId id="315" r:id="rId24"/>
    <p:sldId id="316" r:id="rId25"/>
    <p:sldId id="318" r:id="rId26"/>
    <p:sldId id="297" r:id="rId27"/>
    <p:sldId id="311" r:id="rId28"/>
    <p:sldId id="272" r:id="rId29"/>
    <p:sldId id="282" r:id="rId30"/>
    <p:sldId id="323" r:id="rId31"/>
    <p:sldId id="322"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Montserrat" panose="00000500000000000000" pitchFamily="2" charset="0"/>
      <p:regular r:id="rId38"/>
      <p:bold r:id="rId39"/>
      <p:italic r:id="rId40"/>
      <p:boldItalic r:id="rId41"/>
    </p:embeddedFont>
    <p:embeddedFont>
      <p:font typeface="Roboto" panose="02000000000000000000" pitchFamily="2" charset="0"/>
      <p:regular r:id="rId42"/>
      <p:bold r:id="rId43"/>
      <p:italic r:id="rId44"/>
      <p:boldItalic r:id="rId45"/>
    </p:embeddedFont>
    <p:embeddedFont>
      <p:font typeface="Verdana" panose="020B060403050404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1" id="{2E5AB7C4-C45E-499A-B57D-8778B1C8565B}">
          <p14:sldIdLst>
            <p14:sldId id="283"/>
            <p14:sldId id="286"/>
            <p14:sldId id="258"/>
            <p14:sldId id="321"/>
            <p14:sldId id="257"/>
            <p14:sldId id="292"/>
            <p14:sldId id="289"/>
            <p14:sldId id="291"/>
            <p14:sldId id="285"/>
            <p14:sldId id="295"/>
            <p14:sldId id="260"/>
            <p14:sldId id="298"/>
            <p14:sldId id="299"/>
            <p14:sldId id="300"/>
            <p14:sldId id="301"/>
            <p14:sldId id="302"/>
            <p14:sldId id="304"/>
            <p14:sldId id="305"/>
            <p14:sldId id="308"/>
            <p14:sldId id="309"/>
            <p14:sldId id="314"/>
            <p14:sldId id="315"/>
            <p14:sldId id="316"/>
            <p14:sldId id="318"/>
            <p14:sldId id="297"/>
            <p14:sldId id="311"/>
            <p14:sldId id="272"/>
            <p14:sldId id="282"/>
            <p14:sldId id="323"/>
            <p14:sldId id="322"/>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0"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293" autoAdjust="0"/>
  </p:normalViewPr>
  <p:slideViewPr>
    <p:cSldViewPr snapToGrid="0">
      <p:cViewPr>
        <p:scale>
          <a:sx n="75" d="100"/>
          <a:sy n="75" d="100"/>
        </p:scale>
        <p:origin x="464" y="396"/>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4.077"/>
    </inkml:context>
    <inkml:brush xml:id="br0">
      <inkml:brushProperty name="width" value="0.05" units="cm"/>
      <inkml:brushProperty name="height" value="0.05" units="cm"/>
      <inkml:brushProperty name="color" value="#CC912C"/>
      <inkml:brushProperty name="inkEffects" value="gold"/>
      <inkml:brushProperty name="anchorX" value="5041.0127"/>
      <inkml:brushProperty name="anchorY" value="-5729.78125"/>
      <inkml:brushProperty name="scaleFactor" value="0.5"/>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5.648"/>
    </inkml:context>
    <inkml:brush xml:id="br0">
      <inkml:brushProperty name="width" value="0.05" units="cm"/>
      <inkml:brushProperty name="height" value="0.05" units="cm"/>
      <inkml:brushProperty name="color" value="#CC912C"/>
      <inkml:brushProperty name="inkEffects" value="gold"/>
      <inkml:brushProperty name="anchorX" value="4194.3457"/>
      <inkml:brushProperty name="anchorY" value="-6576.44824"/>
      <inkml:brushProperty name="scaleFactor" value="0.5"/>
    </inkml:brush>
  </inkml:definitions>
  <inkml:trace contextRef="#ctx0" brushRef="#br0">22 0 24575,'0'0'0,"-9"0"0,-4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7"/>
        <p:cNvGrpSpPr/>
        <p:nvPr/>
      </p:nvGrpSpPr>
      <p:grpSpPr>
        <a:xfrm>
          <a:off x="0" y="0"/>
          <a:ext cx="0" cy="0"/>
          <a:chOff x="0" y="0"/>
          <a:chExt cx="0" cy="0"/>
        </a:xfrm>
      </p:grpSpPr>
      <p:sp>
        <p:nvSpPr>
          <p:cNvPr id="58" name="Google Shape;58;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 name="Google Shape;59;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73"/>
        <p:cNvGrpSpPr/>
        <p:nvPr/>
      </p:nvGrpSpPr>
      <p:grpSpPr>
        <a:xfrm>
          <a:off x="0" y="0"/>
          <a:ext cx="0" cy="0"/>
          <a:chOff x="0" y="0"/>
          <a:chExt cx="0" cy="0"/>
        </a:xfrm>
      </p:grpSpPr>
      <p:sp>
        <p:nvSpPr>
          <p:cNvPr id="374" name="Google Shape;374;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5" name="Google Shape;375;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6" name="Google Shape;376;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77"/>
        <p:cNvGrpSpPr/>
        <p:nvPr/>
      </p:nvGrpSpPr>
      <p:grpSpPr>
        <a:xfrm>
          <a:off x="0" y="0"/>
          <a:ext cx="0" cy="0"/>
          <a:chOff x="0" y="0"/>
          <a:chExt cx="0" cy="0"/>
        </a:xfrm>
      </p:grpSpPr>
      <p:sp>
        <p:nvSpPr>
          <p:cNvPr id="378" name="Google Shape;378;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9" name="Google Shape;379;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0" name="Google Shape;380;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81"/>
        <p:cNvGrpSpPr/>
        <p:nvPr/>
      </p:nvGrpSpPr>
      <p:grpSpPr>
        <a:xfrm>
          <a:off x="0" y="0"/>
          <a:ext cx="0" cy="0"/>
          <a:chOff x="0" y="0"/>
          <a:chExt cx="0" cy="0"/>
        </a:xfrm>
      </p:grpSpPr>
      <p:sp>
        <p:nvSpPr>
          <p:cNvPr id="382" name="Google Shape;382;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3" name="Google Shape;383;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4" name="Google Shape;384;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85"/>
        <p:cNvGrpSpPr/>
        <p:nvPr/>
      </p:nvGrpSpPr>
      <p:grpSpPr>
        <a:xfrm>
          <a:off x="0" y="0"/>
          <a:ext cx="0" cy="0"/>
          <a:chOff x="0" y="0"/>
          <a:chExt cx="0" cy="0"/>
        </a:xfrm>
      </p:grpSpPr>
      <p:sp>
        <p:nvSpPr>
          <p:cNvPr id="386" name="Google Shape;386;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7" name="Google Shape;387;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8" name="Google Shape;388;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9"/>
        <p:cNvGrpSpPr/>
        <p:nvPr/>
      </p:nvGrpSpPr>
      <p:grpSpPr>
        <a:xfrm>
          <a:off x="0" y="0"/>
          <a:ext cx="0" cy="0"/>
          <a:chOff x="0" y="0"/>
          <a:chExt cx="0" cy="0"/>
        </a:xfrm>
      </p:grpSpPr>
      <p:sp>
        <p:nvSpPr>
          <p:cNvPr id="390" name="Google Shape;390;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1" name="Google Shape;391;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92"/>
        <p:cNvGrpSpPr/>
        <p:nvPr/>
      </p:nvGrpSpPr>
      <p:grpSpPr>
        <a:xfrm>
          <a:off x="0" y="0"/>
          <a:ext cx="0" cy="0"/>
          <a:chOff x="0" y="0"/>
          <a:chExt cx="0" cy="0"/>
        </a:xfrm>
      </p:grpSpPr>
      <p:sp>
        <p:nvSpPr>
          <p:cNvPr id="393" name="Google Shape;393;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94"/>
        <p:cNvGrpSpPr/>
        <p:nvPr/>
      </p:nvGrpSpPr>
      <p:grpSpPr>
        <a:xfrm>
          <a:off x="0" y="0"/>
          <a:ext cx="0" cy="0"/>
          <a:chOff x="0" y="0"/>
          <a:chExt cx="0" cy="0"/>
        </a:xfrm>
      </p:grpSpPr>
      <p:sp>
        <p:nvSpPr>
          <p:cNvPr id="395" name="Google Shape;395;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6" name="Google Shape;396;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7" name="Google Shape;397;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8"/>
        <p:cNvGrpSpPr/>
        <p:nvPr/>
      </p:nvGrpSpPr>
      <p:grpSpPr>
        <a:xfrm>
          <a:off x="0" y="0"/>
          <a:ext cx="0" cy="0"/>
          <a:chOff x="0" y="0"/>
          <a:chExt cx="0" cy="0"/>
        </a:xfrm>
      </p:grpSpPr>
      <p:sp>
        <p:nvSpPr>
          <p:cNvPr id="399" name="Google Shape;399;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0" name="Google Shape;400;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1" name="Google Shape;401;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402"/>
        <p:cNvGrpSpPr/>
        <p:nvPr/>
      </p:nvGrpSpPr>
      <p:grpSpPr>
        <a:xfrm>
          <a:off x="0" y="0"/>
          <a:ext cx="0" cy="0"/>
          <a:chOff x="0" y="0"/>
          <a:chExt cx="0" cy="0"/>
        </a:xfrm>
      </p:grpSpPr>
      <p:sp>
        <p:nvSpPr>
          <p:cNvPr id="403" name="Google Shape;403;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4" name="Google Shape;404;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5" name="Google Shape;405;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406"/>
        <p:cNvGrpSpPr/>
        <p:nvPr/>
      </p:nvGrpSpPr>
      <p:grpSpPr>
        <a:xfrm>
          <a:off x="0" y="0"/>
          <a:ext cx="0" cy="0"/>
          <a:chOff x="0" y="0"/>
          <a:chExt cx="0" cy="0"/>
        </a:xfrm>
      </p:grpSpPr>
      <p:sp>
        <p:nvSpPr>
          <p:cNvPr id="407" name="Google Shape;407;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8" name="Google Shape;408;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9" name="Google Shape;409;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 name="Google Shape;63;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10"/>
        <p:cNvGrpSpPr/>
        <p:nvPr/>
      </p:nvGrpSpPr>
      <p:grpSpPr>
        <a:xfrm>
          <a:off x="0" y="0"/>
          <a:ext cx="0" cy="0"/>
          <a:chOff x="0" y="0"/>
          <a:chExt cx="0" cy="0"/>
        </a:xfrm>
      </p:grpSpPr>
      <p:sp>
        <p:nvSpPr>
          <p:cNvPr id="411" name="Google Shape;411;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2" name="Google Shape;412;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13"/>
        <p:cNvGrpSpPr/>
        <p:nvPr/>
      </p:nvGrpSpPr>
      <p:grpSpPr>
        <a:xfrm>
          <a:off x="0" y="0"/>
          <a:ext cx="0" cy="0"/>
          <a:chOff x="0" y="0"/>
          <a:chExt cx="0" cy="0"/>
        </a:xfrm>
      </p:grpSpPr>
      <p:sp>
        <p:nvSpPr>
          <p:cNvPr id="414" name="Google Shape;414;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15"/>
        <p:cNvGrpSpPr/>
        <p:nvPr/>
      </p:nvGrpSpPr>
      <p:grpSpPr>
        <a:xfrm>
          <a:off x="0" y="0"/>
          <a:ext cx="0" cy="0"/>
          <a:chOff x="0" y="0"/>
          <a:chExt cx="0" cy="0"/>
        </a:xfrm>
      </p:grpSpPr>
      <p:sp>
        <p:nvSpPr>
          <p:cNvPr id="416" name="Google Shape;416;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7" name="Google Shape;417;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8" name="Google Shape;418;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9"/>
        <p:cNvGrpSpPr/>
        <p:nvPr/>
      </p:nvGrpSpPr>
      <p:grpSpPr>
        <a:xfrm>
          <a:off x="0" y="0"/>
          <a:ext cx="0" cy="0"/>
          <a:chOff x="0" y="0"/>
          <a:chExt cx="0" cy="0"/>
        </a:xfrm>
      </p:grpSpPr>
      <p:sp>
        <p:nvSpPr>
          <p:cNvPr id="420" name="Google Shape;420;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1" name="Google Shape;421;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2" name="Google Shape;422;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23"/>
        <p:cNvGrpSpPr/>
        <p:nvPr/>
      </p:nvGrpSpPr>
      <p:grpSpPr>
        <a:xfrm>
          <a:off x="0" y="0"/>
          <a:ext cx="0" cy="0"/>
          <a:chOff x="0" y="0"/>
          <a:chExt cx="0" cy="0"/>
        </a:xfrm>
      </p:grpSpPr>
      <p:sp>
        <p:nvSpPr>
          <p:cNvPr id="424" name="Google Shape;424;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5" name="Google Shape;425;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6" name="Google Shape;426;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27"/>
        <p:cNvGrpSpPr/>
        <p:nvPr/>
      </p:nvGrpSpPr>
      <p:grpSpPr>
        <a:xfrm>
          <a:off x="0" y="0"/>
          <a:ext cx="0" cy="0"/>
          <a:chOff x="0" y="0"/>
          <a:chExt cx="0" cy="0"/>
        </a:xfrm>
      </p:grpSpPr>
      <p:sp>
        <p:nvSpPr>
          <p:cNvPr id="428" name="Google Shape;428;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9" name="Google Shape;429;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0" name="Google Shape;430;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31"/>
        <p:cNvGrpSpPr/>
        <p:nvPr/>
      </p:nvGrpSpPr>
      <p:grpSpPr>
        <a:xfrm>
          <a:off x="0" y="0"/>
          <a:ext cx="0" cy="0"/>
          <a:chOff x="0" y="0"/>
          <a:chExt cx="0" cy="0"/>
        </a:xfrm>
      </p:grpSpPr>
      <p:sp>
        <p:nvSpPr>
          <p:cNvPr id="432" name="Google Shape;432;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3" name="Google Shape;433;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34"/>
        <p:cNvGrpSpPr/>
        <p:nvPr/>
      </p:nvGrpSpPr>
      <p:grpSpPr>
        <a:xfrm>
          <a:off x="0" y="0"/>
          <a:ext cx="0" cy="0"/>
          <a:chOff x="0" y="0"/>
          <a:chExt cx="0" cy="0"/>
        </a:xfrm>
      </p:grpSpPr>
      <p:sp>
        <p:nvSpPr>
          <p:cNvPr id="435" name="Google Shape;435;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36"/>
        <p:cNvGrpSpPr/>
        <p:nvPr/>
      </p:nvGrpSpPr>
      <p:grpSpPr>
        <a:xfrm>
          <a:off x="0" y="0"/>
          <a:ext cx="0" cy="0"/>
          <a:chOff x="0" y="0"/>
          <a:chExt cx="0" cy="0"/>
        </a:xfrm>
      </p:grpSpPr>
      <p:sp>
        <p:nvSpPr>
          <p:cNvPr id="437" name="Google Shape;437;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8" name="Google Shape;438;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9" name="Google Shape;439;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40"/>
        <p:cNvGrpSpPr/>
        <p:nvPr/>
      </p:nvGrpSpPr>
      <p:grpSpPr>
        <a:xfrm>
          <a:off x="0" y="0"/>
          <a:ext cx="0" cy="0"/>
          <a:chOff x="0" y="0"/>
          <a:chExt cx="0" cy="0"/>
        </a:xfrm>
      </p:grpSpPr>
      <p:sp>
        <p:nvSpPr>
          <p:cNvPr id="441" name="Google Shape;441;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2" name="Google Shape;442;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3" name="Google Shape;443;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 name="Google Shape;67;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44"/>
        <p:cNvGrpSpPr/>
        <p:nvPr/>
      </p:nvGrpSpPr>
      <p:grpSpPr>
        <a:xfrm>
          <a:off x="0" y="0"/>
          <a:ext cx="0" cy="0"/>
          <a:chOff x="0" y="0"/>
          <a:chExt cx="0" cy="0"/>
        </a:xfrm>
      </p:grpSpPr>
      <p:sp>
        <p:nvSpPr>
          <p:cNvPr id="445" name="Google Shape;445;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6" name="Google Shape;446;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7" name="Google Shape;447;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8"/>
        <p:cNvGrpSpPr/>
        <p:nvPr/>
      </p:nvGrpSpPr>
      <p:grpSpPr>
        <a:xfrm>
          <a:off x="0" y="0"/>
          <a:ext cx="0" cy="0"/>
          <a:chOff x="0" y="0"/>
          <a:chExt cx="0" cy="0"/>
        </a:xfrm>
      </p:grpSpPr>
      <p:sp>
        <p:nvSpPr>
          <p:cNvPr id="449" name="Google Shape;449;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0" name="Google Shape;450;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1" name="Google Shape;451;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52"/>
        <p:cNvGrpSpPr/>
        <p:nvPr/>
      </p:nvGrpSpPr>
      <p:grpSpPr>
        <a:xfrm>
          <a:off x="0" y="0"/>
          <a:ext cx="0" cy="0"/>
          <a:chOff x="0" y="0"/>
          <a:chExt cx="0" cy="0"/>
        </a:xfrm>
      </p:grpSpPr>
      <p:sp>
        <p:nvSpPr>
          <p:cNvPr id="453" name="Google Shape;453;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4" name="Google Shape;454;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55"/>
        <p:cNvGrpSpPr/>
        <p:nvPr/>
      </p:nvGrpSpPr>
      <p:grpSpPr>
        <a:xfrm>
          <a:off x="0" y="0"/>
          <a:ext cx="0" cy="0"/>
          <a:chOff x="0" y="0"/>
          <a:chExt cx="0" cy="0"/>
        </a:xfrm>
      </p:grpSpPr>
      <p:sp>
        <p:nvSpPr>
          <p:cNvPr id="456" name="Google Shape;456;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57"/>
        <p:cNvGrpSpPr/>
        <p:nvPr/>
      </p:nvGrpSpPr>
      <p:grpSpPr>
        <a:xfrm>
          <a:off x="0" y="0"/>
          <a:ext cx="0" cy="0"/>
          <a:chOff x="0" y="0"/>
          <a:chExt cx="0" cy="0"/>
        </a:xfrm>
      </p:grpSpPr>
      <p:sp>
        <p:nvSpPr>
          <p:cNvPr id="458" name="Google Shape;458;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9" name="Google Shape;459;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0" name="Google Shape;460;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61"/>
        <p:cNvGrpSpPr/>
        <p:nvPr/>
      </p:nvGrpSpPr>
      <p:grpSpPr>
        <a:xfrm>
          <a:off x="0" y="0"/>
          <a:ext cx="0" cy="0"/>
          <a:chOff x="0" y="0"/>
          <a:chExt cx="0" cy="0"/>
        </a:xfrm>
      </p:grpSpPr>
      <p:sp>
        <p:nvSpPr>
          <p:cNvPr id="462" name="Google Shape;462;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3" name="Google Shape;463;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4" name="Google Shape;464;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65"/>
        <p:cNvGrpSpPr/>
        <p:nvPr/>
      </p:nvGrpSpPr>
      <p:grpSpPr>
        <a:xfrm>
          <a:off x="0" y="0"/>
          <a:ext cx="0" cy="0"/>
          <a:chOff x="0" y="0"/>
          <a:chExt cx="0" cy="0"/>
        </a:xfrm>
      </p:grpSpPr>
      <p:sp>
        <p:nvSpPr>
          <p:cNvPr id="466" name="Google Shape;466;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7" name="Google Shape;467;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8" name="Google Shape;468;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9"/>
        <p:cNvGrpSpPr/>
        <p:nvPr/>
      </p:nvGrpSpPr>
      <p:grpSpPr>
        <a:xfrm>
          <a:off x="0" y="0"/>
          <a:ext cx="0" cy="0"/>
          <a:chOff x="0" y="0"/>
          <a:chExt cx="0" cy="0"/>
        </a:xfrm>
      </p:grpSpPr>
      <p:sp>
        <p:nvSpPr>
          <p:cNvPr id="470" name="Google Shape;470;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1" name="Google Shape;471;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2" name="Google Shape;472;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73"/>
        <p:cNvGrpSpPr/>
        <p:nvPr/>
      </p:nvGrpSpPr>
      <p:grpSpPr>
        <a:xfrm>
          <a:off x="0" y="0"/>
          <a:ext cx="0" cy="0"/>
          <a:chOff x="0" y="0"/>
          <a:chExt cx="0" cy="0"/>
        </a:xfrm>
      </p:grpSpPr>
      <p:sp>
        <p:nvSpPr>
          <p:cNvPr id="474" name="Google Shape;474;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5" name="Google Shape;475;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76"/>
        <p:cNvGrpSpPr/>
        <p:nvPr/>
      </p:nvGrpSpPr>
      <p:grpSpPr>
        <a:xfrm>
          <a:off x="0" y="0"/>
          <a:ext cx="0" cy="0"/>
          <a:chOff x="0" y="0"/>
          <a:chExt cx="0" cy="0"/>
        </a:xfrm>
      </p:grpSpPr>
      <p:sp>
        <p:nvSpPr>
          <p:cNvPr id="477" name="Google Shape;477;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 name="Google Shape;71;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 name="Google Shape;72;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8"/>
        <p:cNvGrpSpPr/>
        <p:nvPr/>
      </p:nvGrpSpPr>
      <p:grpSpPr>
        <a:xfrm>
          <a:off x="0" y="0"/>
          <a:ext cx="0" cy="0"/>
          <a:chOff x="0" y="0"/>
          <a:chExt cx="0" cy="0"/>
        </a:xfrm>
      </p:grpSpPr>
      <p:sp>
        <p:nvSpPr>
          <p:cNvPr id="479" name="Google Shape;479;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0" name="Google Shape;480;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1" name="Google Shape;481;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82"/>
        <p:cNvGrpSpPr/>
        <p:nvPr/>
      </p:nvGrpSpPr>
      <p:grpSpPr>
        <a:xfrm>
          <a:off x="0" y="0"/>
          <a:ext cx="0" cy="0"/>
          <a:chOff x="0" y="0"/>
          <a:chExt cx="0" cy="0"/>
        </a:xfrm>
      </p:grpSpPr>
      <p:sp>
        <p:nvSpPr>
          <p:cNvPr id="483" name="Google Shape;483;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4" name="Google Shape;484;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5" name="Google Shape;485;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86"/>
        <p:cNvGrpSpPr/>
        <p:nvPr/>
      </p:nvGrpSpPr>
      <p:grpSpPr>
        <a:xfrm>
          <a:off x="0" y="0"/>
          <a:ext cx="0" cy="0"/>
          <a:chOff x="0" y="0"/>
          <a:chExt cx="0" cy="0"/>
        </a:xfrm>
      </p:grpSpPr>
      <p:sp>
        <p:nvSpPr>
          <p:cNvPr id="487" name="Google Shape;487;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8" name="Google Shape;488;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9" name="Google Shape;489;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90"/>
        <p:cNvGrpSpPr/>
        <p:nvPr/>
      </p:nvGrpSpPr>
      <p:grpSpPr>
        <a:xfrm>
          <a:off x="0" y="0"/>
          <a:ext cx="0" cy="0"/>
          <a:chOff x="0" y="0"/>
          <a:chExt cx="0" cy="0"/>
        </a:xfrm>
      </p:grpSpPr>
      <p:sp>
        <p:nvSpPr>
          <p:cNvPr id="491" name="Google Shape;491;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2" name="Google Shape;492;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3" name="Google Shape;493;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94"/>
        <p:cNvGrpSpPr/>
        <p:nvPr/>
      </p:nvGrpSpPr>
      <p:grpSpPr>
        <a:xfrm>
          <a:off x="0" y="0"/>
          <a:ext cx="0" cy="0"/>
          <a:chOff x="0" y="0"/>
          <a:chExt cx="0" cy="0"/>
        </a:xfrm>
      </p:grpSpPr>
      <p:sp>
        <p:nvSpPr>
          <p:cNvPr id="495" name="Google Shape;495;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6" name="Google Shape;496;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97"/>
        <p:cNvGrpSpPr/>
        <p:nvPr/>
      </p:nvGrpSpPr>
      <p:grpSpPr>
        <a:xfrm>
          <a:off x="0" y="0"/>
          <a:ext cx="0" cy="0"/>
          <a:chOff x="0" y="0"/>
          <a:chExt cx="0" cy="0"/>
        </a:xfrm>
      </p:grpSpPr>
      <p:sp>
        <p:nvSpPr>
          <p:cNvPr id="498" name="Google Shape;498;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9"/>
        <p:cNvGrpSpPr/>
        <p:nvPr/>
      </p:nvGrpSpPr>
      <p:grpSpPr>
        <a:xfrm>
          <a:off x="0" y="0"/>
          <a:ext cx="0" cy="0"/>
          <a:chOff x="0" y="0"/>
          <a:chExt cx="0" cy="0"/>
        </a:xfrm>
      </p:grpSpPr>
      <p:sp>
        <p:nvSpPr>
          <p:cNvPr id="500" name="Google Shape;500;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1" name="Google Shape;501;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2" name="Google Shape;502;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503"/>
        <p:cNvGrpSpPr/>
        <p:nvPr/>
      </p:nvGrpSpPr>
      <p:grpSpPr>
        <a:xfrm>
          <a:off x="0" y="0"/>
          <a:ext cx="0" cy="0"/>
          <a:chOff x="0" y="0"/>
          <a:chExt cx="0" cy="0"/>
        </a:xfrm>
      </p:grpSpPr>
      <p:sp>
        <p:nvSpPr>
          <p:cNvPr id="504" name="Google Shape;504;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5" name="Google Shape;505;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507"/>
        <p:cNvGrpSpPr/>
        <p:nvPr/>
      </p:nvGrpSpPr>
      <p:grpSpPr>
        <a:xfrm>
          <a:off x="0" y="0"/>
          <a:ext cx="0" cy="0"/>
          <a:chOff x="0" y="0"/>
          <a:chExt cx="0" cy="0"/>
        </a:xfrm>
      </p:grpSpPr>
      <p:sp>
        <p:nvSpPr>
          <p:cNvPr id="508" name="Google Shape;508;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9" name="Google Shape;509;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0" name="Google Shape;510;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11"/>
        <p:cNvGrpSpPr/>
        <p:nvPr/>
      </p:nvGrpSpPr>
      <p:grpSpPr>
        <a:xfrm>
          <a:off x="0" y="0"/>
          <a:ext cx="0" cy="0"/>
          <a:chOff x="0" y="0"/>
          <a:chExt cx="0" cy="0"/>
        </a:xfrm>
      </p:grpSpPr>
      <p:sp>
        <p:nvSpPr>
          <p:cNvPr id="512" name="Google Shape;512;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3" name="Google Shape;513;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4" name="Google Shape;514;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5" name="Google Shape;75;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6" name="Google Shape;76;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15"/>
        <p:cNvGrpSpPr/>
        <p:nvPr/>
      </p:nvGrpSpPr>
      <p:grpSpPr>
        <a:xfrm>
          <a:off x="0" y="0"/>
          <a:ext cx="0" cy="0"/>
          <a:chOff x="0" y="0"/>
          <a:chExt cx="0" cy="0"/>
        </a:xfrm>
      </p:grpSpPr>
      <p:sp>
        <p:nvSpPr>
          <p:cNvPr id="516" name="Google Shape;516;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7" name="Google Shape;517;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8"/>
        <p:cNvGrpSpPr/>
        <p:nvPr/>
      </p:nvGrpSpPr>
      <p:grpSpPr>
        <a:xfrm>
          <a:off x="0" y="0"/>
          <a:ext cx="0" cy="0"/>
          <a:chOff x="0" y="0"/>
          <a:chExt cx="0" cy="0"/>
        </a:xfrm>
      </p:grpSpPr>
      <p:sp>
        <p:nvSpPr>
          <p:cNvPr id="519" name="Google Shape;519;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20"/>
        <p:cNvGrpSpPr/>
        <p:nvPr/>
      </p:nvGrpSpPr>
      <p:grpSpPr>
        <a:xfrm>
          <a:off x="0" y="0"/>
          <a:ext cx="0" cy="0"/>
          <a:chOff x="0" y="0"/>
          <a:chExt cx="0" cy="0"/>
        </a:xfrm>
      </p:grpSpPr>
      <p:sp>
        <p:nvSpPr>
          <p:cNvPr id="521" name="Google Shape;521;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2" name="Google Shape;522;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3" name="Google Shape;523;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24"/>
        <p:cNvGrpSpPr/>
        <p:nvPr/>
      </p:nvGrpSpPr>
      <p:grpSpPr>
        <a:xfrm>
          <a:off x="0" y="0"/>
          <a:ext cx="0" cy="0"/>
          <a:chOff x="0" y="0"/>
          <a:chExt cx="0" cy="0"/>
        </a:xfrm>
      </p:grpSpPr>
      <p:sp>
        <p:nvSpPr>
          <p:cNvPr id="525" name="Google Shape;525;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6" name="Google Shape;526;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7" name="Google Shape;527;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8"/>
        <p:cNvGrpSpPr/>
        <p:nvPr/>
      </p:nvGrpSpPr>
      <p:grpSpPr>
        <a:xfrm>
          <a:off x="0" y="0"/>
          <a:ext cx="0" cy="0"/>
          <a:chOff x="0" y="0"/>
          <a:chExt cx="0" cy="0"/>
        </a:xfrm>
      </p:grpSpPr>
      <p:sp>
        <p:nvSpPr>
          <p:cNvPr id="529" name="Google Shape;529;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0" name="Google Shape;530;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1" name="Google Shape;531;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32"/>
        <p:cNvGrpSpPr/>
        <p:nvPr/>
      </p:nvGrpSpPr>
      <p:grpSpPr>
        <a:xfrm>
          <a:off x="0" y="0"/>
          <a:ext cx="0" cy="0"/>
          <a:chOff x="0" y="0"/>
          <a:chExt cx="0" cy="0"/>
        </a:xfrm>
      </p:grpSpPr>
      <p:sp>
        <p:nvSpPr>
          <p:cNvPr id="533" name="Google Shape;533;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4" name="Google Shape;534;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5" name="Google Shape;535;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36"/>
        <p:cNvGrpSpPr/>
        <p:nvPr/>
      </p:nvGrpSpPr>
      <p:grpSpPr>
        <a:xfrm>
          <a:off x="0" y="0"/>
          <a:ext cx="0" cy="0"/>
          <a:chOff x="0" y="0"/>
          <a:chExt cx="0" cy="0"/>
        </a:xfrm>
      </p:grpSpPr>
      <p:sp>
        <p:nvSpPr>
          <p:cNvPr id="537" name="Google Shape;537;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8" name="Google Shape;538;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9"/>
        <p:cNvGrpSpPr/>
        <p:nvPr/>
      </p:nvGrpSpPr>
      <p:grpSpPr>
        <a:xfrm>
          <a:off x="0" y="0"/>
          <a:ext cx="0" cy="0"/>
          <a:chOff x="0" y="0"/>
          <a:chExt cx="0" cy="0"/>
        </a:xfrm>
      </p:grpSpPr>
      <p:sp>
        <p:nvSpPr>
          <p:cNvPr id="540" name="Google Shape;540;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41"/>
        <p:cNvGrpSpPr/>
        <p:nvPr/>
      </p:nvGrpSpPr>
      <p:grpSpPr>
        <a:xfrm>
          <a:off x="0" y="0"/>
          <a:ext cx="0" cy="0"/>
          <a:chOff x="0" y="0"/>
          <a:chExt cx="0" cy="0"/>
        </a:xfrm>
      </p:grpSpPr>
      <p:sp>
        <p:nvSpPr>
          <p:cNvPr id="542" name="Google Shape;542;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3" name="Google Shape;543;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4" name="Google Shape;544;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45"/>
        <p:cNvGrpSpPr/>
        <p:nvPr/>
      </p:nvGrpSpPr>
      <p:grpSpPr>
        <a:xfrm>
          <a:off x="0" y="0"/>
          <a:ext cx="0" cy="0"/>
          <a:chOff x="0" y="0"/>
          <a:chExt cx="0" cy="0"/>
        </a:xfrm>
      </p:grpSpPr>
      <p:sp>
        <p:nvSpPr>
          <p:cNvPr id="546" name="Google Shape;546;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7" name="Google Shape;547;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8" name="Google Shape;548;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
        <p:cNvGrpSpPr/>
        <p:nvPr/>
      </p:nvGrpSpPr>
      <p:grpSpPr>
        <a:xfrm>
          <a:off x="0" y="0"/>
          <a:ext cx="0" cy="0"/>
          <a:chOff x="0" y="0"/>
          <a:chExt cx="0" cy="0"/>
        </a:xfrm>
      </p:grpSpPr>
      <p:sp>
        <p:nvSpPr>
          <p:cNvPr id="78" name="Google Shape;78;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9"/>
        <p:cNvGrpSpPr/>
        <p:nvPr/>
      </p:nvGrpSpPr>
      <p:grpSpPr>
        <a:xfrm>
          <a:off x="0" y="0"/>
          <a:ext cx="0" cy="0"/>
          <a:chOff x="0" y="0"/>
          <a:chExt cx="0" cy="0"/>
        </a:xfrm>
      </p:grpSpPr>
      <p:sp>
        <p:nvSpPr>
          <p:cNvPr id="550" name="Google Shape;550;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1" name="Google Shape;551;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2" name="Google Shape;552;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53"/>
        <p:cNvGrpSpPr/>
        <p:nvPr/>
      </p:nvGrpSpPr>
      <p:grpSpPr>
        <a:xfrm>
          <a:off x="0" y="0"/>
          <a:ext cx="0" cy="0"/>
          <a:chOff x="0" y="0"/>
          <a:chExt cx="0" cy="0"/>
        </a:xfrm>
      </p:grpSpPr>
      <p:sp>
        <p:nvSpPr>
          <p:cNvPr id="554" name="Google Shape;554;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5" name="Google Shape;555;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6" name="Google Shape;556;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57"/>
        <p:cNvGrpSpPr/>
        <p:nvPr/>
      </p:nvGrpSpPr>
      <p:grpSpPr>
        <a:xfrm>
          <a:off x="0" y="0"/>
          <a:ext cx="0" cy="0"/>
          <a:chOff x="0" y="0"/>
          <a:chExt cx="0" cy="0"/>
        </a:xfrm>
      </p:grpSpPr>
      <p:sp>
        <p:nvSpPr>
          <p:cNvPr id="558" name="Google Shape;558;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9" name="Google Shape;559;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60"/>
        <p:cNvGrpSpPr/>
        <p:nvPr/>
      </p:nvGrpSpPr>
      <p:grpSpPr>
        <a:xfrm>
          <a:off x="0" y="0"/>
          <a:ext cx="0" cy="0"/>
          <a:chOff x="0" y="0"/>
          <a:chExt cx="0" cy="0"/>
        </a:xfrm>
      </p:grpSpPr>
      <p:sp>
        <p:nvSpPr>
          <p:cNvPr id="561" name="Google Shape;561;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62"/>
        <p:cNvGrpSpPr/>
        <p:nvPr/>
      </p:nvGrpSpPr>
      <p:grpSpPr>
        <a:xfrm>
          <a:off x="0" y="0"/>
          <a:ext cx="0" cy="0"/>
          <a:chOff x="0" y="0"/>
          <a:chExt cx="0" cy="0"/>
        </a:xfrm>
      </p:grpSpPr>
      <p:sp>
        <p:nvSpPr>
          <p:cNvPr id="563" name="Google Shape;563;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4" name="Google Shape;564;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5" name="Google Shape;565;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66"/>
        <p:cNvGrpSpPr/>
        <p:nvPr/>
      </p:nvGrpSpPr>
      <p:grpSpPr>
        <a:xfrm>
          <a:off x="0" y="0"/>
          <a:ext cx="0" cy="0"/>
          <a:chOff x="0" y="0"/>
          <a:chExt cx="0" cy="0"/>
        </a:xfrm>
      </p:grpSpPr>
      <p:sp>
        <p:nvSpPr>
          <p:cNvPr id="567" name="Google Shape;567;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8" name="Google Shape;568;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9" name="Google Shape;569;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70"/>
        <p:cNvGrpSpPr/>
        <p:nvPr/>
      </p:nvGrpSpPr>
      <p:grpSpPr>
        <a:xfrm>
          <a:off x="0" y="0"/>
          <a:ext cx="0" cy="0"/>
          <a:chOff x="0" y="0"/>
          <a:chExt cx="0" cy="0"/>
        </a:xfrm>
      </p:grpSpPr>
      <p:sp>
        <p:nvSpPr>
          <p:cNvPr id="571" name="Google Shape;571;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2" name="Google Shape;572;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3" name="Google Shape;573;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74"/>
        <p:cNvGrpSpPr/>
        <p:nvPr/>
      </p:nvGrpSpPr>
      <p:grpSpPr>
        <a:xfrm>
          <a:off x="0" y="0"/>
          <a:ext cx="0" cy="0"/>
          <a:chOff x="0" y="0"/>
          <a:chExt cx="0" cy="0"/>
        </a:xfrm>
      </p:grpSpPr>
      <p:sp>
        <p:nvSpPr>
          <p:cNvPr id="575" name="Google Shape;575;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6" name="Google Shape;576;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7" name="Google Shape;577;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8"/>
        <p:cNvGrpSpPr/>
        <p:nvPr/>
      </p:nvGrpSpPr>
      <p:grpSpPr>
        <a:xfrm>
          <a:off x="0" y="0"/>
          <a:ext cx="0" cy="0"/>
          <a:chOff x="0" y="0"/>
          <a:chExt cx="0" cy="0"/>
        </a:xfrm>
      </p:grpSpPr>
      <p:sp>
        <p:nvSpPr>
          <p:cNvPr id="579" name="Google Shape;579;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0" name="Google Shape;580;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81"/>
        <p:cNvGrpSpPr/>
        <p:nvPr/>
      </p:nvGrpSpPr>
      <p:grpSpPr>
        <a:xfrm>
          <a:off x="0" y="0"/>
          <a:ext cx="0" cy="0"/>
          <a:chOff x="0" y="0"/>
          <a:chExt cx="0" cy="0"/>
        </a:xfrm>
      </p:grpSpPr>
      <p:sp>
        <p:nvSpPr>
          <p:cNvPr id="582" name="Google Shape;582;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1" name="Google Shape;81;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83"/>
        <p:cNvGrpSpPr/>
        <p:nvPr/>
      </p:nvGrpSpPr>
      <p:grpSpPr>
        <a:xfrm>
          <a:off x="0" y="0"/>
          <a:ext cx="0" cy="0"/>
          <a:chOff x="0" y="0"/>
          <a:chExt cx="0" cy="0"/>
        </a:xfrm>
      </p:grpSpPr>
      <p:sp>
        <p:nvSpPr>
          <p:cNvPr id="584" name="Google Shape;584;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5" name="Google Shape;585;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6" name="Google Shape;586;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87"/>
        <p:cNvGrpSpPr/>
        <p:nvPr/>
      </p:nvGrpSpPr>
      <p:grpSpPr>
        <a:xfrm>
          <a:off x="0" y="0"/>
          <a:ext cx="0" cy="0"/>
          <a:chOff x="0" y="0"/>
          <a:chExt cx="0" cy="0"/>
        </a:xfrm>
      </p:grpSpPr>
      <p:sp>
        <p:nvSpPr>
          <p:cNvPr id="588" name="Google Shape;588;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9" name="Google Shape;589;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0" name="Google Shape;590;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91"/>
        <p:cNvGrpSpPr/>
        <p:nvPr/>
      </p:nvGrpSpPr>
      <p:grpSpPr>
        <a:xfrm>
          <a:off x="0" y="0"/>
          <a:ext cx="0" cy="0"/>
          <a:chOff x="0" y="0"/>
          <a:chExt cx="0" cy="0"/>
        </a:xfrm>
      </p:grpSpPr>
      <p:sp>
        <p:nvSpPr>
          <p:cNvPr id="592" name="Google Shape;592;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3" name="Google Shape;593;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4" name="Google Shape;594;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95"/>
        <p:cNvGrpSpPr/>
        <p:nvPr/>
      </p:nvGrpSpPr>
      <p:grpSpPr>
        <a:xfrm>
          <a:off x="0" y="0"/>
          <a:ext cx="0" cy="0"/>
          <a:chOff x="0" y="0"/>
          <a:chExt cx="0" cy="0"/>
        </a:xfrm>
      </p:grpSpPr>
      <p:sp>
        <p:nvSpPr>
          <p:cNvPr id="596" name="Google Shape;596;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7" name="Google Shape;597;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8" name="Google Shape;598;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9"/>
        <p:cNvGrpSpPr/>
        <p:nvPr/>
      </p:nvGrpSpPr>
      <p:grpSpPr>
        <a:xfrm>
          <a:off x="0" y="0"/>
          <a:ext cx="0" cy="0"/>
          <a:chOff x="0" y="0"/>
          <a:chExt cx="0" cy="0"/>
        </a:xfrm>
      </p:grpSpPr>
      <p:sp>
        <p:nvSpPr>
          <p:cNvPr id="600" name="Google Shape;600;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1" name="Google Shape;601;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602"/>
        <p:cNvGrpSpPr/>
        <p:nvPr/>
      </p:nvGrpSpPr>
      <p:grpSpPr>
        <a:xfrm>
          <a:off x="0" y="0"/>
          <a:ext cx="0" cy="0"/>
          <a:chOff x="0" y="0"/>
          <a:chExt cx="0" cy="0"/>
        </a:xfrm>
      </p:grpSpPr>
      <p:sp>
        <p:nvSpPr>
          <p:cNvPr id="603" name="Google Shape;603;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604"/>
        <p:cNvGrpSpPr/>
        <p:nvPr/>
      </p:nvGrpSpPr>
      <p:grpSpPr>
        <a:xfrm>
          <a:off x="0" y="0"/>
          <a:ext cx="0" cy="0"/>
          <a:chOff x="0" y="0"/>
          <a:chExt cx="0" cy="0"/>
        </a:xfrm>
      </p:grpSpPr>
      <p:sp>
        <p:nvSpPr>
          <p:cNvPr id="605" name="Google Shape;605;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6" name="Google Shape;606;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7" name="Google Shape;607;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8"/>
        <p:cNvGrpSpPr/>
        <p:nvPr/>
      </p:nvGrpSpPr>
      <p:grpSpPr>
        <a:xfrm>
          <a:off x="0" y="0"/>
          <a:ext cx="0" cy="0"/>
          <a:chOff x="0" y="0"/>
          <a:chExt cx="0" cy="0"/>
        </a:xfrm>
      </p:grpSpPr>
      <p:sp>
        <p:nvSpPr>
          <p:cNvPr id="609" name="Google Shape;609;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0" name="Google Shape;610;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1" name="Google Shape;611;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12"/>
        <p:cNvGrpSpPr/>
        <p:nvPr/>
      </p:nvGrpSpPr>
      <p:grpSpPr>
        <a:xfrm>
          <a:off x="0" y="0"/>
          <a:ext cx="0" cy="0"/>
          <a:chOff x="0" y="0"/>
          <a:chExt cx="0" cy="0"/>
        </a:xfrm>
      </p:grpSpPr>
      <p:sp>
        <p:nvSpPr>
          <p:cNvPr id="613" name="Google Shape;613;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4" name="Google Shape;614;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5" name="Google Shape;615;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16"/>
        <p:cNvGrpSpPr/>
        <p:nvPr/>
      </p:nvGrpSpPr>
      <p:grpSpPr>
        <a:xfrm>
          <a:off x="0" y="0"/>
          <a:ext cx="0" cy="0"/>
          <a:chOff x="0" y="0"/>
          <a:chExt cx="0" cy="0"/>
        </a:xfrm>
      </p:grpSpPr>
      <p:sp>
        <p:nvSpPr>
          <p:cNvPr id="617" name="Google Shape;617;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8" name="Google Shape;618;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9" name="Google Shape;619;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5" name="Google Shape;85;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20"/>
        <p:cNvGrpSpPr/>
        <p:nvPr/>
      </p:nvGrpSpPr>
      <p:grpSpPr>
        <a:xfrm>
          <a:off x="0" y="0"/>
          <a:ext cx="0" cy="0"/>
          <a:chOff x="0" y="0"/>
          <a:chExt cx="0" cy="0"/>
        </a:xfrm>
      </p:grpSpPr>
      <p:sp>
        <p:nvSpPr>
          <p:cNvPr id="621" name="Google Shape;621;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2" name="Google Shape;622;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23"/>
        <p:cNvGrpSpPr/>
        <p:nvPr/>
      </p:nvGrpSpPr>
      <p:grpSpPr>
        <a:xfrm>
          <a:off x="0" y="0"/>
          <a:ext cx="0" cy="0"/>
          <a:chOff x="0" y="0"/>
          <a:chExt cx="0" cy="0"/>
        </a:xfrm>
      </p:grpSpPr>
      <p:sp>
        <p:nvSpPr>
          <p:cNvPr id="624" name="Google Shape;624;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25"/>
        <p:cNvGrpSpPr/>
        <p:nvPr/>
      </p:nvGrpSpPr>
      <p:grpSpPr>
        <a:xfrm>
          <a:off x="0" y="0"/>
          <a:ext cx="0" cy="0"/>
          <a:chOff x="0" y="0"/>
          <a:chExt cx="0" cy="0"/>
        </a:xfrm>
      </p:grpSpPr>
      <p:sp>
        <p:nvSpPr>
          <p:cNvPr id="626" name="Google Shape;626;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7" name="Google Shape;627;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8" name="Google Shape;628;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9"/>
        <p:cNvGrpSpPr/>
        <p:nvPr/>
      </p:nvGrpSpPr>
      <p:grpSpPr>
        <a:xfrm>
          <a:off x="0" y="0"/>
          <a:ext cx="0" cy="0"/>
          <a:chOff x="0" y="0"/>
          <a:chExt cx="0" cy="0"/>
        </a:xfrm>
      </p:grpSpPr>
      <p:sp>
        <p:nvSpPr>
          <p:cNvPr id="630" name="Google Shape;630;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1" name="Google Shape;631;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2" name="Google Shape;632;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33"/>
        <p:cNvGrpSpPr/>
        <p:nvPr/>
      </p:nvGrpSpPr>
      <p:grpSpPr>
        <a:xfrm>
          <a:off x="0" y="0"/>
          <a:ext cx="0" cy="0"/>
          <a:chOff x="0" y="0"/>
          <a:chExt cx="0" cy="0"/>
        </a:xfrm>
      </p:grpSpPr>
      <p:sp>
        <p:nvSpPr>
          <p:cNvPr id="634" name="Google Shape;634;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5" name="Google Shape;635;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6" name="Google Shape;636;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37"/>
        <p:cNvGrpSpPr/>
        <p:nvPr/>
      </p:nvGrpSpPr>
      <p:grpSpPr>
        <a:xfrm>
          <a:off x="0" y="0"/>
          <a:ext cx="0" cy="0"/>
          <a:chOff x="0" y="0"/>
          <a:chExt cx="0" cy="0"/>
        </a:xfrm>
      </p:grpSpPr>
      <p:sp>
        <p:nvSpPr>
          <p:cNvPr id="638" name="Google Shape;638;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9" name="Google Shape;639;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0" name="Google Shape;640;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41"/>
        <p:cNvGrpSpPr/>
        <p:nvPr/>
      </p:nvGrpSpPr>
      <p:grpSpPr>
        <a:xfrm>
          <a:off x="0" y="0"/>
          <a:ext cx="0" cy="0"/>
          <a:chOff x="0" y="0"/>
          <a:chExt cx="0" cy="0"/>
        </a:xfrm>
      </p:grpSpPr>
      <p:sp>
        <p:nvSpPr>
          <p:cNvPr id="642" name="Google Shape;642;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3" name="Google Shape;643;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44"/>
        <p:cNvGrpSpPr/>
        <p:nvPr/>
      </p:nvGrpSpPr>
      <p:grpSpPr>
        <a:xfrm>
          <a:off x="0" y="0"/>
          <a:ext cx="0" cy="0"/>
          <a:chOff x="0" y="0"/>
          <a:chExt cx="0" cy="0"/>
        </a:xfrm>
      </p:grpSpPr>
      <p:sp>
        <p:nvSpPr>
          <p:cNvPr id="645" name="Google Shape;645;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46"/>
        <p:cNvGrpSpPr/>
        <p:nvPr/>
      </p:nvGrpSpPr>
      <p:grpSpPr>
        <a:xfrm>
          <a:off x="0" y="0"/>
          <a:ext cx="0" cy="0"/>
          <a:chOff x="0" y="0"/>
          <a:chExt cx="0" cy="0"/>
        </a:xfrm>
      </p:grpSpPr>
      <p:sp>
        <p:nvSpPr>
          <p:cNvPr id="647" name="Google Shape;647;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8" name="Google Shape;648;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9" name="Google Shape;649;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50"/>
        <p:cNvGrpSpPr/>
        <p:nvPr/>
      </p:nvGrpSpPr>
      <p:grpSpPr>
        <a:xfrm>
          <a:off x="0" y="0"/>
          <a:ext cx="0" cy="0"/>
          <a:chOff x="0" y="0"/>
          <a:chExt cx="0" cy="0"/>
        </a:xfrm>
      </p:grpSpPr>
      <p:sp>
        <p:nvSpPr>
          <p:cNvPr id="651" name="Google Shape;651;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2" name="Google Shape;652;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3" name="Google Shape;653;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9" name="Google Shape;89;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0" name="Google Shape;90;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54"/>
        <p:cNvGrpSpPr/>
        <p:nvPr/>
      </p:nvGrpSpPr>
      <p:grpSpPr>
        <a:xfrm>
          <a:off x="0" y="0"/>
          <a:ext cx="0" cy="0"/>
          <a:chOff x="0" y="0"/>
          <a:chExt cx="0" cy="0"/>
        </a:xfrm>
      </p:grpSpPr>
      <p:sp>
        <p:nvSpPr>
          <p:cNvPr id="655" name="Google Shape;655;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6" name="Google Shape;656;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7" name="Google Shape;657;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8"/>
        <p:cNvGrpSpPr/>
        <p:nvPr/>
      </p:nvGrpSpPr>
      <p:grpSpPr>
        <a:xfrm>
          <a:off x="0" y="0"/>
          <a:ext cx="0" cy="0"/>
          <a:chOff x="0" y="0"/>
          <a:chExt cx="0" cy="0"/>
        </a:xfrm>
      </p:grpSpPr>
      <p:sp>
        <p:nvSpPr>
          <p:cNvPr id="659" name="Google Shape;659;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0" name="Google Shape;660;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1" name="Google Shape;661;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62"/>
        <p:cNvGrpSpPr/>
        <p:nvPr/>
      </p:nvGrpSpPr>
      <p:grpSpPr>
        <a:xfrm>
          <a:off x="0" y="0"/>
          <a:ext cx="0" cy="0"/>
          <a:chOff x="0" y="0"/>
          <a:chExt cx="0" cy="0"/>
        </a:xfrm>
      </p:grpSpPr>
      <p:sp>
        <p:nvSpPr>
          <p:cNvPr id="663" name="Google Shape;663;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4" name="Google Shape;664;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65"/>
        <p:cNvGrpSpPr/>
        <p:nvPr/>
      </p:nvGrpSpPr>
      <p:grpSpPr>
        <a:xfrm>
          <a:off x="0" y="0"/>
          <a:ext cx="0" cy="0"/>
          <a:chOff x="0" y="0"/>
          <a:chExt cx="0" cy="0"/>
        </a:xfrm>
      </p:grpSpPr>
      <p:sp>
        <p:nvSpPr>
          <p:cNvPr id="666" name="Google Shape;666;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67"/>
        <p:cNvGrpSpPr/>
        <p:nvPr/>
      </p:nvGrpSpPr>
      <p:grpSpPr>
        <a:xfrm>
          <a:off x="0" y="0"/>
          <a:ext cx="0" cy="0"/>
          <a:chOff x="0" y="0"/>
          <a:chExt cx="0" cy="0"/>
        </a:xfrm>
      </p:grpSpPr>
      <p:sp>
        <p:nvSpPr>
          <p:cNvPr id="668" name="Google Shape;668;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9" name="Google Shape;669;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0" name="Google Shape;670;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71"/>
        <p:cNvGrpSpPr/>
        <p:nvPr/>
      </p:nvGrpSpPr>
      <p:grpSpPr>
        <a:xfrm>
          <a:off x="0" y="0"/>
          <a:ext cx="0" cy="0"/>
          <a:chOff x="0" y="0"/>
          <a:chExt cx="0" cy="0"/>
        </a:xfrm>
      </p:grpSpPr>
      <p:sp>
        <p:nvSpPr>
          <p:cNvPr id="672" name="Google Shape;672;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3" name="Google Shape;673;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4" name="Google Shape;674;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75"/>
        <p:cNvGrpSpPr/>
        <p:nvPr/>
      </p:nvGrpSpPr>
      <p:grpSpPr>
        <a:xfrm>
          <a:off x="0" y="0"/>
          <a:ext cx="0" cy="0"/>
          <a:chOff x="0" y="0"/>
          <a:chExt cx="0" cy="0"/>
        </a:xfrm>
      </p:grpSpPr>
      <p:sp>
        <p:nvSpPr>
          <p:cNvPr id="676" name="Google Shape;676;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7" name="Google Shape;677;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8" name="Google Shape;678;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9"/>
        <p:cNvGrpSpPr/>
        <p:nvPr/>
      </p:nvGrpSpPr>
      <p:grpSpPr>
        <a:xfrm>
          <a:off x="0" y="0"/>
          <a:ext cx="0" cy="0"/>
          <a:chOff x="0" y="0"/>
          <a:chExt cx="0" cy="0"/>
        </a:xfrm>
      </p:grpSpPr>
      <p:sp>
        <p:nvSpPr>
          <p:cNvPr id="680" name="Google Shape;680;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1" name="Google Shape;681;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2" name="Google Shape;682;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83"/>
        <p:cNvGrpSpPr/>
        <p:nvPr/>
      </p:nvGrpSpPr>
      <p:grpSpPr>
        <a:xfrm>
          <a:off x="0" y="0"/>
          <a:ext cx="0" cy="0"/>
          <a:chOff x="0" y="0"/>
          <a:chExt cx="0" cy="0"/>
        </a:xfrm>
      </p:grpSpPr>
      <p:sp>
        <p:nvSpPr>
          <p:cNvPr id="684" name="Google Shape;684;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5" name="Google Shape;685;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86"/>
        <p:cNvGrpSpPr/>
        <p:nvPr/>
      </p:nvGrpSpPr>
      <p:grpSpPr>
        <a:xfrm>
          <a:off x="0" y="0"/>
          <a:ext cx="0" cy="0"/>
          <a:chOff x="0" y="0"/>
          <a:chExt cx="0" cy="0"/>
        </a:xfrm>
      </p:grpSpPr>
      <p:sp>
        <p:nvSpPr>
          <p:cNvPr id="687" name="Google Shape;687;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3" name="Google Shape;93;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8"/>
        <p:cNvGrpSpPr/>
        <p:nvPr/>
      </p:nvGrpSpPr>
      <p:grpSpPr>
        <a:xfrm>
          <a:off x="0" y="0"/>
          <a:ext cx="0" cy="0"/>
          <a:chOff x="0" y="0"/>
          <a:chExt cx="0" cy="0"/>
        </a:xfrm>
      </p:grpSpPr>
      <p:sp>
        <p:nvSpPr>
          <p:cNvPr id="689" name="Google Shape;689;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0" name="Google Shape;690;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1" name="Google Shape;691;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2" name="Google Shape;692;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93"/>
        <p:cNvGrpSpPr/>
        <p:nvPr/>
      </p:nvGrpSpPr>
      <p:grpSpPr>
        <a:xfrm>
          <a:off x="0" y="0"/>
          <a:ext cx="0" cy="0"/>
          <a:chOff x="0" y="0"/>
          <a:chExt cx="0" cy="0"/>
        </a:xfrm>
      </p:grpSpPr>
      <p:sp>
        <p:nvSpPr>
          <p:cNvPr id="694" name="Google Shape;694;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5" name="Google Shape;695;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6" name="Google Shape;696;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97"/>
        <p:cNvGrpSpPr/>
        <p:nvPr/>
      </p:nvGrpSpPr>
      <p:grpSpPr>
        <a:xfrm>
          <a:off x="0" y="0"/>
          <a:ext cx="0" cy="0"/>
          <a:chOff x="0" y="0"/>
          <a:chExt cx="0" cy="0"/>
        </a:xfrm>
      </p:grpSpPr>
      <p:sp>
        <p:nvSpPr>
          <p:cNvPr id="698" name="Google Shape;698;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9" name="Google Shape;699;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0" name="Google Shape;700;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701"/>
        <p:cNvGrpSpPr/>
        <p:nvPr/>
      </p:nvGrpSpPr>
      <p:grpSpPr>
        <a:xfrm>
          <a:off x="0" y="0"/>
          <a:ext cx="0" cy="0"/>
          <a:chOff x="0" y="0"/>
          <a:chExt cx="0" cy="0"/>
        </a:xfrm>
      </p:grpSpPr>
      <p:sp>
        <p:nvSpPr>
          <p:cNvPr id="702" name="Google Shape;702;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3" name="Google Shape;703;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4" name="Google Shape;704;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705"/>
        <p:cNvGrpSpPr/>
        <p:nvPr/>
      </p:nvGrpSpPr>
      <p:grpSpPr>
        <a:xfrm>
          <a:off x="0" y="0"/>
          <a:ext cx="0" cy="0"/>
          <a:chOff x="0" y="0"/>
          <a:chExt cx="0" cy="0"/>
        </a:xfrm>
      </p:grpSpPr>
      <p:sp>
        <p:nvSpPr>
          <p:cNvPr id="706" name="Google Shape;706;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7" name="Google Shape;707;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8" name="Google Shape;708;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9"/>
        <p:cNvGrpSpPr/>
        <p:nvPr/>
      </p:nvGrpSpPr>
      <p:grpSpPr>
        <a:xfrm>
          <a:off x="0" y="0"/>
          <a:ext cx="0" cy="0"/>
          <a:chOff x="0" y="0"/>
          <a:chExt cx="0" cy="0"/>
        </a:xfrm>
      </p:grpSpPr>
      <p:sp>
        <p:nvSpPr>
          <p:cNvPr id="710" name="Google Shape;710;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1" name="Google Shape;711;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12"/>
        <p:cNvGrpSpPr/>
        <p:nvPr/>
      </p:nvGrpSpPr>
      <p:grpSpPr>
        <a:xfrm>
          <a:off x="0" y="0"/>
          <a:ext cx="0" cy="0"/>
          <a:chOff x="0" y="0"/>
          <a:chExt cx="0" cy="0"/>
        </a:xfrm>
      </p:grpSpPr>
      <p:sp>
        <p:nvSpPr>
          <p:cNvPr id="713" name="Google Shape;713;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4"/>
        <p:cNvGrpSpPr/>
        <p:nvPr/>
      </p:nvGrpSpPr>
      <p:grpSpPr>
        <a:xfrm>
          <a:off x="0" y="0"/>
          <a:ext cx="0" cy="0"/>
          <a:chOff x="0" y="0"/>
          <a:chExt cx="0" cy="0"/>
        </a:xfrm>
      </p:grpSpPr>
      <p:sp>
        <p:nvSpPr>
          <p:cNvPr id="715" name="Google Shape;715;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6" name="Google Shape;716;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7" name="Google Shape;717;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8" name="Google Shape;718;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9"/>
        <p:cNvGrpSpPr/>
        <p:nvPr/>
      </p:nvGrpSpPr>
      <p:grpSpPr>
        <a:xfrm>
          <a:off x="0" y="0"/>
          <a:ext cx="0" cy="0"/>
          <a:chOff x="0" y="0"/>
          <a:chExt cx="0" cy="0"/>
        </a:xfrm>
      </p:grpSpPr>
      <p:sp>
        <p:nvSpPr>
          <p:cNvPr id="720" name="Google Shape;720;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1" name="Google Shape;721;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2" name="Google Shape;722;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23"/>
        <p:cNvGrpSpPr/>
        <p:nvPr/>
      </p:nvGrpSpPr>
      <p:grpSpPr>
        <a:xfrm>
          <a:off x="0" y="0"/>
          <a:ext cx="0" cy="0"/>
          <a:chOff x="0" y="0"/>
          <a:chExt cx="0" cy="0"/>
        </a:xfrm>
      </p:grpSpPr>
      <p:sp>
        <p:nvSpPr>
          <p:cNvPr id="724" name="Google Shape;724;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5" name="Google Shape;725;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6" name="Google Shape;726;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6"/>
        <p:cNvGrpSpPr/>
        <p:nvPr/>
      </p:nvGrpSpPr>
      <p:grpSpPr>
        <a:xfrm>
          <a:off x="0" y="0"/>
          <a:ext cx="0" cy="0"/>
          <a:chOff x="0" y="0"/>
          <a:chExt cx="0" cy="0"/>
        </a:xfrm>
      </p:grpSpPr>
      <p:sp>
        <p:nvSpPr>
          <p:cNvPr id="27" name="Google Shape;27;p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 name="Google Shape;28;p40"/>
          <p:cNvSpPr txBox="1">
            <a:spLocks noGrp="1"/>
          </p:cNvSpPr>
          <p:nvPr>
            <p:ph type="body" idx="1"/>
          </p:nvPr>
        </p:nvSpPr>
        <p:spPr>
          <a:xfrm>
            <a:off x="311785"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40"/>
          <p:cNvSpPr txBox="1">
            <a:spLocks noGrp="1"/>
          </p:cNvSpPr>
          <p:nvPr>
            <p:ph type="body" idx="2"/>
          </p:nvPr>
        </p:nvSpPr>
        <p:spPr>
          <a:xfrm>
            <a:off x="4832350"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7" name="Google Shape;97;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29130418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32"/>
        <p:cNvGrpSpPr/>
        <p:nvPr/>
      </p:nvGrpSpPr>
      <p:grpSpPr>
        <a:xfrm>
          <a:off x="0" y="0"/>
          <a:ext cx="0" cy="0"/>
          <a:chOff x="0" y="0"/>
          <a:chExt cx="0" cy="0"/>
        </a:xfrm>
      </p:grpSpPr>
      <p:sp>
        <p:nvSpPr>
          <p:cNvPr id="733" name="Google Shape;733;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a:buNone/>
              <a:defRPr sz="5200" b="0" i="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4" name="Google Shape;734;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a:buNone/>
              <a:defRPr sz="2800" b="0" i="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5" name="Google Shape;735;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736"/>
        <p:cNvGrpSpPr/>
        <p:nvPr/>
      </p:nvGrpSpPr>
      <p:grpSpPr>
        <a:xfrm>
          <a:off x="0" y="0"/>
          <a:ext cx="0" cy="0"/>
          <a:chOff x="0" y="0"/>
          <a:chExt cx="0" cy="0"/>
        </a:xfrm>
      </p:grpSpPr>
      <p:sp>
        <p:nvSpPr>
          <p:cNvPr id="737" name="Google Shape;737;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8" name="Google Shape;738;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39" name="Google Shape;739;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0"/>
        <p:cNvGrpSpPr/>
        <p:nvPr/>
      </p:nvGrpSpPr>
      <p:grpSpPr>
        <a:xfrm>
          <a:off x="0" y="0"/>
          <a:ext cx="0" cy="0"/>
          <a:chOff x="0" y="0"/>
          <a:chExt cx="0" cy="0"/>
        </a:xfrm>
      </p:grpSpPr>
      <p:sp>
        <p:nvSpPr>
          <p:cNvPr id="741" name="Google Shape;741;p23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2" name="Google Shape;742;p23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3" name="Google Shape;743;p2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itle and two contents" type="twoColTx">
  <p:cSld name="TITLE_AND_TWO_COLUMNS">
    <p:spTree>
      <p:nvGrpSpPr>
        <p:cNvPr id="1" name="Shape 744"/>
        <p:cNvGrpSpPr/>
        <p:nvPr/>
      </p:nvGrpSpPr>
      <p:grpSpPr>
        <a:xfrm>
          <a:off x="0" y="0"/>
          <a:ext cx="0" cy="0"/>
          <a:chOff x="0" y="0"/>
          <a:chExt cx="0" cy="0"/>
        </a:xfrm>
      </p:grpSpPr>
      <p:sp>
        <p:nvSpPr>
          <p:cNvPr id="745" name="Google Shape;745;p2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6" name="Google Shape;746;p240"/>
          <p:cNvSpPr txBox="1">
            <a:spLocks noGrp="1"/>
          </p:cNvSpPr>
          <p:nvPr>
            <p:ph type="body" idx="1"/>
          </p:nvPr>
        </p:nvSpPr>
        <p:spPr>
          <a:xfrm>
            <a:off x="457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7" name="Google Shape;747;p240"/>
          <p:cNvSpPr txBox="1">
            <a:spLocks noGrp="1"/>
          </p:cNvSpPr>
          <p:nvPr>
            <p:ph type="body" idx="2"/>
          </p:nvPr>
        </p:nvSpPr>
        <p:spPr>
          <a:xfrm>
            <a:off x="4648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8" name="Google Shape;748;p2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9"/>
        <p:cNvGrpSpPr/>
        <p:nvPr/>
      </p:nvGrpSpPr>
      <p:grpSpPr>
        <a:xfrm>
          <a:off x="0" y="0"/>
          <a:ext cx="0" cy="0"/>
          <a:chOff x="0" y="0"/>
          <a:chExt cx="0" cy="0"/>
        </a:xfrm>
      </p:grpSpPr>
      <p:sp>
        <p:nvSpPr>
          <p:cNvPr id="750" name="Google Shape;750;p2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1" name="Google Shape;751;p241"/>
          <p:cNvSpPr txBox="1">
            <a:spLocks noGrp="1"/>
          </p:cNvSpPr>
          <p:nvPr>
            <p:ph type="body" idx="1"/>
          </p:nvPr>
        </p:nvSpPr>
        <p:spPr>
          <a:xfrm>
            <a:off x="45720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2" name="Google Shape;752;p241"/>
          <p:cNvSpPr txBox="1">
            <a:spLocks noGrp="1"/>
          </p:cNvSpPr>
          <p:nvPr>
            <p:ph type="body" idx="2"/>
          </p:nvPr>
        </p:nvSpPr>
        <p:spPr>
          <a:xfrm>
            <a:off x="45720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3" name="Google Shape;753;p241"/>
          <p:cNvSpPr txBox="1">
            <a:spLocks noGrp="1"/>
          </p:cNvSpPr>
          <p:nvPr>
            <p:ph type="body" idx="3"/>
          </p:nvPr>
        </p:nvSpPr>
        <p:spPr>
          <a:xfrm>
            <a:off x="464693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4" name="Google Shape;754;p241"/>
          <p:cNvSpPr txBox="1">
            <a:spLocks noGrp="1"/>
          </p:cNvSpPr>
          <p:nvPr>
            <p:ph type="body" idx="4"/>
          </p:nvPr>
        </p:nvSpPr>
        <p:spPr>
          <a:xfrm>
            <a:off x="464693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5" name="Google Shape;755;p2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6"/>
        <p:cNvGrpSpPr/>
        <p:nvPr/>
      </p:nvGrpSpPr>
      <p:grpSpPr>
        <a:xfrm>
          <a:off x="0" y="0"/>
          <a:ext cx="0" cy="0"/>
          <a:chOff x="0" y="0"/>
          <a:chExt cx="0" cy="0"/>
        </a:xfrm>
      </p:grpSpPr>
      <p:sp>
        <p:nvSpPr>
          <p:cNvPr id="757" name="Google Shape;757;p2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8" name="Google Shape;758;p2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1"/>
        <p:cNvGrpSpPr/>
        <p:nvPr/>
      </p:nvGrpSpPr>
      <p:grpSpPr>
        <a:xfrm>
          <a:off x="0" y="0"/>
          <a:ext cx="0" cy="0"/>
          <a:chOff x="0" y="0"/>
          <a:chExt cx="0" cy="0"/>
        </a:xfrm>
      </p:grpSpPr>
      <p:sp>
        <p:nvSpPr>
          <p:cNvPr id="762" name="Google Shape;762;p244"/>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3" name="Google Shape;763;p244"/>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4" name="Google Shape;764;p244"/>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5" name="Google Shape;765;p2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6"/>
        <p:cNvGrpSpPr/>
        <p:nvPr/>
      </p:nvGrpSpPr>
      <p:grpSpPr>
        <a:xfrm>
          <a:off x="0" y="0"/>
          <a:ext cx="0" cy="0"/>
          <a:chOff x="0" y="0"/>
          <a:chExt cx="0" cy="0"/>
        </a:xfrm>
      </p:grpSpPr>
      <p:sp>
        <p:nvSpPr>
          <p:cNvPr id="767" name="Google Shape;767;p245"/>
          <p:cNvSpPr txBox="1">
            <a:spLocks noGrp="1"/>
          </p:cNvSpPr>
          <p:nvPr>
            <p:ph type="title"/>
          </p:nvPr>
        </p:nvSpPr>
        <p:spPr>
          <a:xfrm>
            <a:off x="1791970" y="3600450"/>
            <a:ext cx="5486400" cy="42481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8" name="Google Shape;768;p245"/>
          <p:cNvSpPr txBox="1">
            <a:spLocks noGrp="1"/>
          </p:cNvSpPr>
          <p:nvPr>
            <p:ph type="body" idx="1"/>
          </p:nvPr>
        </p:nvSpPr>
        <p:spPr>
          <a:xfrm>
            <a:off x="1791970" y="459740"/>
            <a:ext cx="5486400" cy="3086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9" name="Google Shape;769;p245"/>
          <p:cNvSpPr txBox="1">
            <a:spLocks noGrp="1"/>
          </p:cNvSpPr>
          <p:nvPr>
            <p:ph type="body" idx="2"/>
          </p:nvPr>
        </p:nvSpPr>
        <p:spPr>
          <a:xfrm>
            <a:off x="1791970" y="4025265"/>
            <a:ext cx="5486400" cy="60388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0" name="Google Shape;770;p2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1"/>
        <p:cNvGrpSpPr/>
        <p:nvPr/>
      </p:nvGrpSpPr>
      <p:grpSpPr>
        <a:xfrm>
          <a:off x="0" y="0"/>
          <a:ext cx="0" cy="0"/>
          <a:chOff x="0" y="0"/>
          <a:chExt cx="0" cy="0"/>
        </a:xfrm>
      </p:grpSpPr>
      <p:sp>
        <p:nvSpPr>
          <p:cNvPr id="772" name="Google Shape;772;p2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3" name="Google Shape;773;p24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4" name="Google Shape;774;p2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8"/>
        <p:cNvGrpSpPr/>
        <p:nvPr/>
      </p:nvGrpSpPr>
      <p:grpSpPr>
        <a:xfrm>
          <a:off x="0" y="0"/>
          <a:ext cx="0" cy="0"/>
          <a:chOff x="0" y="0"/>
          <a:chExt cx="0" cy="0"/>
        </a:xfrm>
      </p:grpSpPr>
      <p:sp>
        <p:nvSpPr>
          <p:cNvPr id="99" name="Google Shape;99;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5"/>
        <p:cNvGrpSpPr/>
        <p:nvPr/>
      </p:nvGrpSpPr>
      <p:grpSpPr>
        <a:xfrm>
          <a:off x="0" y="0"/>
          <a:ext cx="0" cy="0"/>
          <a:chOff x="0" y="0"/>
          <a:chExt cx="0" cy="0"/>
        </a:xfrm>
      </p:grpSpPr>
      <p:sp>
        <p:nvSpPr>
          <p:cNvPr id="776" name="Google Shape;776;p24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7" name="Google Shape;777;p24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8" name="Google Shape;778;p2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74599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100"/>
        <p:cNvGrpSpPr/>
        <p:nvPr/>
      </p:nvGrpSpPr>
      <p:grpSpPr>
        <a:xfrm>
          <a:off x="0" y="0"/>
          <a:ext cx="0" cy="0"/>
          <a:chOff x="0" y="0"/>
          <a:chExt cx="0" cy="0"/>
        </a:xfrm>
      </p:grpSpPr>
      <p:sp>
        <p:nvSpPr>
          <p:cNvPr id="101" name="Google Shape;101;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2" name="Google Shape;102;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 name="Google Shape;103;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6" name="Google Shape;106;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7" name="Google Shape;107;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8"/>
        <p:cNvGrpSpPr/>
        <p:nvPr/>
      </p:nvGrpSpPr>
      <p:grpSpPr>
        <a:xfrm>
          <a:off x="0" y="0"/>
          <a:ext cx="0" cy="0"/>
          <a:chOff x="0" y="0"/>
          <a:chExt cx="0" cy="0"/>
        </a:xfrm>
      </p:grpSpPr>
      <p:sp>
        <p:nvSpPr>
          <p:cNvPr id="109" name="Google Shape;109;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0" name="Google Shape;110;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1" name="Google Shape;111;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4" name="Google Shape;114;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5" name="Google Shape;115;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16"/>
        <p:cNvGrpSpPr/>
        <p:nvPr/>
      </p:nvGrpSpPr>
      <p:grpSpPr>
        <a:xfrm>
          <a:off x="0" y="0"/>
          <a:ext cx="0" cy="0"/>
          <a:chOff x="0" y="0"/>
          <a:chExt cx="0" cy="0"/>
        </a:xfrm>
      </p:grpSpPr>
      <p:sp>
        <p:nvSpPr>
          <p:cNvPr id="117" name="Google Shape;117;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8" name="Google Shape;118;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9"/>
        <p:cNvGrpSpPr/>
        <p:nvPr/>
      </p:nvGrpSpPr>
      <p:grpSpPr>
        <a:xfrm>
          <a:off x="0" y="0"/>
          <a:ext cx="0" cy="0"/>
          <a:chOff x="0" y="0"/>
          <a:chExt cx="0" cy="0"/>
        </a:xfrm>
      </p:grpSpPr>
      <p:sp>
        <p:nvSpPr>
          <p:cNvPr id="120" name="Google Shape;120;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21"/>
        <p:cNvGrpSpPr/>
        <p:nvPr/>
      </p:nvGrpSpPr>
      <p:grpSpPr>
        <a:xfrm>
          <a:off x="0" y="0"/>
          <a:ext cx="0" cy="0"/>
          <a:chOff x="0" y="0"/>
          <a:chExt cx="0" cy="0"/>
        </a:xfrm>
      </p:grpSpPr>
      <p:sp>
        <p:nvSpPr>
          <p:cNvPr id="122" name="Google Shape;122;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3" name="Google Shape;123;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4" name="Google Shape;124;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7" name="Google Shape;127;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8" name="Google Shape;128;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31"/>
        <p:cNvGrpSpPr/>
        <p:nvPr/>
      </p:nvGrpSpPr>
      <p:grpSpPr>
        <a:xfrm>
          <a:off x="0" y="0"/>
          <a:ext cx="0" cy="0"/>
          <a:chOff x="0" y="0"/>
          <a:chExt cx="0" cy="0"/>
        </a:xfrm>
      </p:grpSpPr>
      <p:sp>
        <p:nvSpPr>
          <p:cNvPr id="32" name="Google Shape;32;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 name="Google Shape;33;p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1" name="Google Shape;131;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2" name="Google Shape;132;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5" name="Google Shape;135;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6" name="Google Shape;136;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9" name="Google Shape;139;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40"/>
        <p:cNvGrpSpPr/>
        <p:nvPr/>
      </p:nvGrpSpPr>
      <p:grpSpPr>
        <a:xfrm>
          <a:off x="0" y="0"/>
          <a:ext cx="0" cy="0"/>
          <a:chOff x="0" y="0"/>
          <a:chExt cx="0" cy="0"/>
        </a:xfrm>
      </p:grpSpPr>
      <p:sp>
        <p:nvSpPr>
          <p:cNvPr id="141" name="Google Shape;141;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42"/>
        <p:cNvGrpSpPr/>
        <p:nvPr/>
      </p:nvGrpSpPr>
      <p:grpSpPr>
        <a:xfrm>
          <a:off x="0" y="0"/>
          <a:ext cx="0" cy="0"/>
          <a:chOff x="0" y="0"/>
          <a:chExt cx="0" cy="0"/>
        </a:xfrm>
      </p:grpSpPr>
      <p:sp>
        <p:nvSpPr>
          <p:cNvPr id="143" name="Google Shape;143;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4" name="Google Shape;144;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5" name="Google Shape;145;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46"/>
        <p:cNvGrpSpPr/>
        <p:nvPr/>
      </p:nvGrpSpPr>
      <p:grpSpPr>
        <a:xfrm>
          <a:off x="0" y="0"/>
          <a:ext cx="0" cy="0"/>
          <a:chOff x="0" y="0"/>
          <a:chExt cx="0" cy="0"/>
        </a:xfrm>
      </p:grpSpPr>
      <p:sp>
        <p:nvSpPr>
          <p:cNvPr id="147" name="Google Shape;147;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8" name="Google Shape;148;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50"/>
        <p:cNvGrpSpPr/>
        <p:nvPr/>
      </p:nvGrpSpPr>
      <p:grpSpPr>
        <a:xfrm>
          <a:off x="0" y="0"/>
          <a:ext cx="0" cy="0"/>
          <a:chOff x="0" y="0"/>
          <a:chExt cx="0" cy="0"/>
        </a:xfrm>
      </p:grpSpPr>
      <p:sp>
        <p:nvSpPr>
          <p:cNvPr id="151" name="Google Shape;151;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2" name="Google Shape;152;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54"/>
        <p:cNvGrpSpPr/>
        <p:nvPr/>
      </p:nvGrpSpPr>
      <p:grpSpPr>
        <a:xfrm>
          <a:off x="0" y="0"/>
          <a:ext cx="0" cy="0"/>
          <a:chOff x="0" y="0"/>
          <a:chExt cx="0" cy="0"/>
        </a:xfrm>
      </p:grpSpPr>
      <p:sp>
        <p:nvSpPr>
          <p:cNvPr id="155" name="Google Shape;155;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6" name="Google Shape;156;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7" name="Google Shape;157;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0" name="Google Shape;160;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61"/>
        <p:cNvGrpSpPr/>
        <p:nvPr/>
      </p:nvGrpSpPr>
      <p:grpSpPr>
        <a:xfrm>
          <a:off x="0" y="0"/>
          <a:ext cx="0" cy="0"/>
          <a:chOff x="0" y="0"/>
          <a:chExt cx="0" cy="0"/>
        </a:xfrm>
      </p:grpSpPr>
      <p:sp>
        <p:nvSpPr>
          <p:cNvPr id="162" name="Google Shape;162;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1785"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a:endParaRPr/>
          </a:p>
        </p:txBody>
      </p:sp>
      <p:sp>
        <p:nvSpPr>
          <p:cNvPr id="36" name="Google Shape;36;p42"/>
          <p:cNvSpPr txBox="1">
            <a:spLocks noGrp="1"/>
          </p:cNvSpPr>
          <p:nvPr>
            <p:ph type="body" idx="1"/>
          </p:nvPr>
        </p:nvSpPr>
        <p:spPr>
          <a:xfrm>
            <a:off x="311785" y="1389380"/>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5" name="Google Shape;165;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6" name="Google Shape;166;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9" name="Google Shape;169;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0" name="Google Shape;170;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71"/>
        <p:cNvGrpSpPr/>
        <p:nvPr/>
      </p:nvGrpSpPr>
      <p:grpSpPr>
        <a:xfrm>
          <a:off x="0" y="0"/>
          <a:ext cx="0" cy="0"/>
          <a:chOff x="0" y="0"/>
          <a:chExt cx="0" cy="0"/>
        </a:xfrm>
      </p:grpSpPr>
      <p:sp>
        <p:nvSpPr>
          <p:cNvPr id="172" name="Google Shape;172;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3" name="Google Shape;173;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4" name="Google Shape;174;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75"/>
        <p:cNvGrpSpPr/>
        <p:nvPr/>
      </p:nvGrpSpPr>
      <p:grpSpPr>
        <a:xfrm>
          <a:off x="0" y="0"/>
          <a:ext cx="0" cy="0"/>
          <a:chOff x="0" y="0"/>
          <a:chExt cx="0" cy="0"/>
        </a:xfrm>
      </p:grpSpPr>
      <p:sp>
        <p:nvSpPr>
          <p:cNvPr id="176" name="Google Shape;176;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7" name="Google Shape;177;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8" name="Google Shape;178;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9"/>
        <p:cNvGrpSpPr/>
        <p:nvPr/>
      </p:nvGrpSpPr>
      <p:grpSpPr>
        <a:xfrm>
          <a:off x="0" y="0"/>
          <a:ext cx="0" cy="0"/>
          <a:chOff x="0" y="0"/>
          <a:chExt cx="0" cy="0"/>
        </a:xfrm>
      </p:grpSpPr>
      <p:sp>
        <p:nvSpPr>
          <p:cNvPr id="180" name="Google Shape;180;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1" name="Google Shape;181;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82"/>
        <p:cNvGrpSpPr/>
        <p:nvPr/>
      </p:nvGrpSpPr>
      <p:grpSpPr>
        <a:xfrm>
          <a:off x="0" y="0"/>
          <a:ext cx="0" cy="0"/>
          <a:chOff x="0" y="0"/>
          <a:chExt cx="0" cy="0"/>
        </a:xfrm>
      </p:grpSpPr>
      <p:sp>
        <p:nvSpPr>
          <p:cNvPr id="183" name="Google Shape;183;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84"/>
        <p:cNvGrpSpPr/>
        <p:nvPr/>
      </p:nvGrpSpPr>
      <p:grpSpPr>
        <a:xfrm>
          <a:off x="0" y="0"/>
          <a:ext cx="0" cy="0"/>
          <a:chOff x="0" y="0"/>
          <a:chExt cx="0" cy="0"/>
        </a:xfrm>
      </p:grpSpPr>
      <p:sp>
        <p:nvSpPr>
          <p:cNvPr id="185" name="Google Shape;185;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6" name="Google Shape;186;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7" name="Google Shape;187;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8"/>
        <p:cNvGrpSpPr/>
        <p:nvPr/>
      </p:nvGrpSpPr>
      <p:grpSpPr>
        <a:xfrm>
          <a:off x="0" y="0"/>
          <a:ext cx="0" cy="0"/>
          <a:chOff x="0" y="0"/>
          <a:chExt cx="0" cy="0"/>
        </a:xfrm>
      </p:grpSpPr>
      <p:sp>
        <p:nvSpPr>
          <p:cNvPr id="189" name="Google Shape;189;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0" name="Google Shape;190;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1" name="Google Shape;191;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92"/>
        <p:cNvGrpSpPr/>
        <p:nvPr/>
      </p:nvGrpSpPr>
      <p:grpSpPr>
        <a:xfrm>
          <a:off x="0" y="0"/>
          <a:ext cx="0" cy="0"/>
          <a:chOff x="0" y="0"/>
          <a:chExt cx="0" cy="0"/>
        </a:xfrm>
      </p:grpSpPr>
      <p:sp>
        <p:nvSpPr>
          <p:cNvPr id="193" name="Google Shape;193;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4" name="Google Shape;194;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5" name="Google Shape;195;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96"/>
        <p:cNvGrpSpPr/>
        <p:nvPr/>
      </p:nvGrpSpPr>
      <p:grpSpPr>
        <a:xfrm>
          <a:off x="0" y="0"/>
          <a:ext cx="0" cy="0"/>
          <a:chOff x="0" y="0"/>
          <a:chExt cx="0" cy="0"/>
        </a:xfrm>
      </p:grpSpPr>
      <p:sp>
        <p:nvSpPr>
          <p:cNvPr id="197" name="Google Shape;197;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8" name="Google Shape;198;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9" name="Google Shape;199;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8"/>
        <p:cNvGrpSpPr/>
        <p:nvPr/>
      </p:nvGrpSpPr>
      <p:grpSpPr>
        <a:xfrm>
          <a:off x="0" y="0"/>
          <a:ext cx="0" cy="0"/>
          <a:chOff x="0" y="0"/>
          <a:chExt cx="0" cy="0"/>
        </a:xfrm>
      </p:grpSpPr>
      <p:sp>
        <p:nvSpPr>
          <p:cNvPr id="39" name="Google Shape;39;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txBox="1">
            <a:spLocks noGrp="1"/>
          </p:cNvSpPr>
          <p:nvPr>
            <p:ph type="title"/>
          </p:nvPr>
        </p:nvSpPr>
        <p:spPr>
          <a:xfrm>
            <a:off x="265430" y="1233170"/>
            <a:ext cx="4045585"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a:endParaRPr/>
          </a:p>
        </p:txBody>
      </p:sp>
      <p:sp>
        <p:nvSpPr>
          <p:cNvPr id="41" name="Google Shape;41;p43"/>
          <p:cNvSpPr txBox="1">
            <a:spLocks noGrp="1"/>
          </p:cNvSpPr>
          <p:nvPr>
            <p:ph type="subTitle" idx="1"/>
          </p:nvPr>
        </p:nvSpPr>
        <p:spPr>
          <a:xfrm>
            <a:off x="265430" y="2802890"/>
            <a:ext cx="4045585"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a:endParaRPr/>
          </a:p>
        </p:txBody>
      </p:sp>
      <p:sp>
        <p:nvSpPr>
          <p:cNvPr id="42" name="Google Shape;42;p43"/>
          <p:cNvSpPr txBox="1">
            <a:spLocks noGrp="1"/>
          </p:cNvSpPr>
          <p:nvPr>
            <p:ph type="body" idx="2"/>
          </p:nvPr>
        </p:nvSpPr>
        <p:spPr>
          <a:xfrm>
            <a:off x="4939665"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p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200"/>
        <p:cNvGrpSpPr/>
        <p:nvPr/>
      </p:nvGrpSpPr>
      <p:grpSpPr>
        <a:xfrm>
          <a:off x="0" y="0"/>
          <a:ext cx="0" cy="0"/>
          <a:chOff x="0" y="0"/>
          <a:chExt cx="0" cy="0"/>
        </a:xfrm>
      </p:grpSpPr>
      <p:sp>
        <p:nvSpPr>
          <p:cNvPr id="201" name="Google Shape;201;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2" name="Google Shape;202;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203"/>
        <p:cNvGrpSpPr/>
        <p:nvPr/>
      </p:nvGrpSpPr>
      <p:grpSpPr>
        <a:xfrm>
          <a:off x="0" y="0"/>
          <a:ext cx="0" cy="0"/>
          <a:chOff x="0" y="0"/>
          <a:chExt cx="0" cy="0"/>
        </a:xfrm>
      </p:grpSpPr>
      <p:sp>
        <p:nvSpPr>
          <p:cNvPr id="204" name="Google Shape;204;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205"/>
        <p:cNvGrpSpPr/>
        <p:nvPr/>
      </p:nvGrpSpPr>
      <p:grpSpPr>
        <a:xfrm>
          <a:off x="0" y="0"/>
          <a:ext cx="0" cy="0"/>
          <a:chOff x="0" y="0"/>
          <a:chExt cx="0" cy="0"/>
        </a:xfrm>
      </p:grpSpPr>
      <p:sp>
        <p:nvSpPr>
          <p:cNvPr id="206" name="Google Shape;206;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7" name="Google Shape;207;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8" name="Google Shape;208;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9"/>
        <p:cNvGrpSpPr/>
        <p:nvPr/>
      </p:nvGrpSpPr>
      <p:grpSpPr>
        <a:xfrm>
          <a:off x="0" y="0"/>
          <a:ext cx="0" cy="0"/>
          <a:chOff x="0" y="0"/>
          <a:chExt cx="0" cy="0"/>
        </a:xfrm>
      </p:grpSpPr>
      <p:sp>
        <p:nvSpPr>
          <p:cNvPr id="210" name="Google Shape;210;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1" name="Google Shape;211;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2" name="Google Shape;212;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13"/>
        <p:cNvGrpSpPr/>
        <p:nvPr/>
      </p:nvGrpSpPr>
      <p:grpSpPr>
        <a:xfrm>
          <a:off x="0" y="0"/>
          <a:ext cx="0" cy="0"/>
          <a:chOff x="0" y="0"/>
          <a:chExt cx="0" cy="0"/>
        </a:xfrm>
      </p:grpSpPr>
      <p:sp>
        <p:nvSpPr>
          <p:cNvPr id="214" name="Google Shape;214;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5" name="Google Shape;215;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6" name="Google Shape;216;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17"/>
        <p:cNvGrpSpPr/>
        <p:nvPr/>
      </p:nvGrpSpPr>
      <p:grpSpPr>
        <a:xfrm>
          <a:off x="0" y="0"/>
          <a:ext cx="0" cy="0"/>
          <a:chOff x="0" y="0"/>
          <a:chExt cx="0" cy="0"/>
        </a:xfrm>
      </p:grpSpPr>
      <p:sp>
        <p:nvSpPr>
          <p:cNvPr id="218" name="Google Shape;218;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9" name="Google Shape;219;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0" name="Google Shape;220;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21"/>
        <p:cNvGrpSpPr/>
        <p:nvPr/>
      </p:nvGrpSpPr>
      <p:grpSpPr>
        <a:xfrm>
          <a:off x="0" y="0"/>
          <a:ext cx="0" cy="0"/>
          <a:chOff x="0" y="0"/>
          <a:chExt cx="0" cy="0"/>
        </a:xfrm>
      </p:grpSpPr>
      <p:sp>
        <p:nvSpPr>
          <p:cNvPr id="222" name="Google Shape;222;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3" name="Google Shape;223;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24"/>
        <p:cNvGrpSpPr/>
        <p:nvPr/>
      </p:nvGrpSpPr>
      <p:grpSpPr>
        <a:xfrm>
          <a:off x="0" y="0"/>
          <a:ext cx="0" cy="0"/>
          <a:chOff x="0" y="0"/>
          <a:chExt cx="0" cy="0"/>
        </a:xfrm>
      </p:grpSpPr>
      <p:sp>
        <p:nvSpPr>
          <p:cNvPr id="225" name="Google Shape;225;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26"/>
        <p:cNvGrpSpPr/>
        <p:nvPr/>
      </p:nvGrpSpPr>
      <p:grpSpPr>
        <a:xfrm>
          <a:off x="0" y="0"/>
          <a:ext cx="0" cy="0"/>
          <a:chOff x="0" y="0"/>
          <a:chExt cx="0" cy="0"/>
        </a:xfrm>
      </p:grpSpPr>
      <p:sp>
        <p:nvSpPr>
          <p:cNvPr id="227" name="Google Shape;227;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8" name="Google Shape;228;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9" name="Google Shape;229;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2" name="Google Shape;232;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3" name="Google Shape;233;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4"/>
        <p:cNvGrpSpPr/>
        <p:nvPr/>
      </p:nvGrpSpPr>
      <p:grpSpPr>
        <a:xfrm>
          <a:off x="0" y="0"/>
          <a:ext cx="0" cy="0"/>
          <a:chOff x="0" y="0"/>
          <a:chExt cx="0" cy="0"/>
        </a:xfrm>
      </p:grpSpPr>
      <p:sp>
        <p:nvSpPr>
          <p:cNvPr id="45" name="Google Shape;45;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a:endParaRPr/>
          </a:p>
        </p:txBody>
      </p:sp>
      <p:sp>
        <p:nvSpPr>
          <p:cNvPr id="46" name="Google Shape;46;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34"/>
        <p:cNvGrpSpPr/>
        <p:nvPr/>
      </p:nvGrpSpPr>
      <p:grpSpPr>
        <a:xfrm>
          <a:off x="0" y="0"/>
          <a:ext cx="0" cy="0"/>
          <a:chOff x="0" y="0"/>
          <a:chExt cx="0" cy="0"/>
        </a:xfrm>
      </p:grpSpPr>
      <p:sp>
        <p:nvSpPr>
          <p:cNvPr id="235" name="Google Shape;235;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6" name="Google Shape;236;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7" name="Google Shape;237;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8"/>
        <p:cNvGrpSpPr/>
        <p:nvPr/>
      </p:nvGrpSpPr>
      <p:grpSpPr>
        <a:xfrm>
          <a:off x="0" y="0"/>
          <a:ext cx="0" cy="0"/>
          <a:chOff x="0" y="0"/>
          <a:chExt cx="0" cy="0"/>
        </a:xfrm>
      </p:grpSpPr>
      <p:sp>
        <p:nvSpPr>
          <p:cNvPr id="239" name="Google Shape;239;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0" name="Google Shape;240;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1" name="Google Shape;241;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42"/>
        <p:cNvGrpSpPr/>
        <p:nvPr/>
      </p:nvGrpSpPr>
      <p:grpSpPr>
        <a:xfrm>
          <a:off x="0" y="0"/>
          <a:ext cx="0" cy="0"/>
          <a:chOff x="0" y="0"/>
          <a:chExt cx="0" cy="0"/>
        </a:xfrm>
      </p:grpSpPr>
      <p:sp>
        <p:nvSpPr>
          <p:cNvPr id="243" name="Google Shape;243;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4" name="Google Shape;244;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45"/>
        <p:cNvGrpSpPr/>
        <p:nvPr/>
      </p:nvGrpSpPr>
      <p:grpSpPr>
        <a:xfrm>
          <a:off x="0" y="0"/>
          <a:ext cx="0" cy="0"/>
          <a:chOff x="0" y="0"/>
          <a:chExt cx="0" cy="0"/>
        </a:xfrm>
      </p:grpSpPr>
      <p:sp>
        <p:nvSpPr>
          <p:cNvPr id="246" name="Google Shape;246;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47"/>
        <p:cNvGrpSpPr/>
        <p:nvPr/>
      </p:nvGrpSpPr>
      <p:grpSpPr>
        <a:xfrm>
          <a:off x="0" y="0"/>
          <a:ext cx="0" cy="0"/>
          <a:chOff x="0" y="0"/>
          <a:chExt cx="0" cy="0"/>
        </a:xfrm>
      </p:grpSpPr>
      <p:sp>
        <p:nvSpPr>
          <p:cNvPr id="248" name="Google Shape;248;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9" name="Google Shape;249;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51"/>
        <p:cNvGrpSpPr/>
        <p:nvPr/>
      </p:nvGrpSpPr>
      <p:grpSpPr>
        <a:xfrm>
          <a:off x="0" y="0"/>
          <a:ext cx="0" cy="0"/>
          <a:chOff x="0" y="0"/>
          <a:chExt cx="0" cy="0"/>
        </a:xfrm>
      </p:grpSpPr>
      <p:sp>
        <p:nvSpPr>
          <p:cNvPr id="252" name="Google Shape;252;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3" name="Google Shape;253;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4" name="Google Shape;254;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55"/>
        <p:cNvGrpSpPr/>
        <p:nvPr/>
      </p:nvGrpSpPr>
      <p:grpSpPr>
        <a:xfrm>
          <a:off x="0" y="0"/>
          <a:ext cx="0" cy="0"/>
          <a:chOff x="0" y="0"/>
          <a:chExt cx="0" cy="0"/>
        </a:xfrm>
      </p:grpSpPr>
      <p:sp>
        <p:nvSpPr>
          <p:cNvPr id="256" name="Google Shape;256;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7" name="Google Shape;257;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8" name="Google Shape;258;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9"/>
        <p:cNvGrpSpPr/>
        <p:nvPr/>
      </p:nvGrpSpPr>
      <p:grpSpPr>
        <a:xfrm>
          <a:off x="0" y="0"/>
          <a:ext cx="0" cy="0"/>
          <a:chOff x="0" y="0"/>
          <a:chExt cx="0" cy="0"/>
        </a:xfrm>
      </p:grpSpPr>
      <p:sp>
        <p:nvSpPr>
          <p:cNvPr id="260" name="Google Shape;260;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1" name="Google Shape;261;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2" name="Google Shape;262;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5" name="Google Shape;265;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66"/>
        <p:cNvGrpSpPr/>
        <p:nvPr/>
      </p:nvGrpSpPr>
      <p:grpSpPr>
        <a:xfrm>
          <a:off x="0" y="0"/>
          <a:ext cx="0" cy="0"/>
          <a:chOff x="0" y="0"/>
          <a:chExt cx="0" cy="0"/>
        </a:xfrm>
      </p:grpSpPr>
      <p:sp>
        <p:nvSpPr>
          <p:cNvPr id="267" name="Google Shape;267;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7"/>
        <p:cNvGrpSpPr/>
        <p:nvPr/>
      </p:nvGrpSpPr>
      <p:grpSpPr>
        <a:xfrm>
          <a:off x="0" y="0"/>
          <a:ext cx="0" cy="0"/>
          <a:chOff x="0" y="0"/>
          <a:chExt cx="0" cy="0"/>
        </a:xfrm>
      </p:grpSpPr>
      <p:sp>
        <p:nvSpPr>
          <p:cNvPr id="48" name="Google Shape;48;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9" name="Google Shape;49;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0" name="Google Shape;50;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8"/>
        <p:cNvGrpSpPr/>
        <p:nvPr/>
      </p:nvGrpSpPr>
      <p:grpSpPr>
        <a:xfrm>
          <a:off x="0" y="0"/>
          <a:ext cx="0" cy="0"/>
          <a:chOff x="0" y="0"/>
          <a:chExt cx="0" cy="0"/>
        </a:xfrm>
      </p:grpSpPr>
      <p:sp>
        <p:nvSpPr>
          <p:cNvPr id="269" name="Google Shape;269;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0" name="Google Shape;270;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1" name="Google Shape;271;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72"/>
        <p:cNvGrpSpPr/>
        <p:nvPr/>
      </p:nvGrpSpPr>
      <p:grpSpPr>
        <a:xfrm>
          <a:off x="0" y="0"/>
          <a:ext cx="0" cy="0"/>
          <a:chOff x="0" y="0"/>
          <a:chExt cx="0" cy="0"/>
        </a:xfrm>
      </p:grpSpPr>
      <p:sp>
        <p:nvSpPr>
          <p:cNvPr id="273" name="Google Shape;273;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4" name="Google Shape;274;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5" name="Google Shape;275;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76"/>
        <p:cNvGrpSpPr/>
        <p:nvPr/>
      </p:nvGrpSpPr>
      <p:grpSpPr>
        <a:xfrm>
          <a:off x="0" y="0"/>
          <a:ext cx="0" cy="0"/>
          <a:chOff x="0" y="0"/>
          <a:chExt cx="0" cy="0"/>
        </a:xfrm>
      </p:grpSpPr>
      <p:sp>
        <p:nvSpPr>
          <p:cNvPr id="277" name="Google Shape;277;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8" name="Google Shape;278;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9" name="Google Shape;279;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80"/>
        <p:cNvGrpSpPr/>
        <p:nvPr/>
      </p:nvGrpSpPr>
      <p:grpSpPr>
        <a:xfrm>
          <a:off x="0" y="0"/>
          <a:ext cx="0" cy="0"/>
          <a:chOff x="0" y="0"/>
          <a:chExt cx="0" cy="0"/>
        </a:xfrm>
      </p:grpSpPr>
      <p:sp>
        <p:nvSpPr>
          <p:cNvPr id="281" name="Google Shape;281;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2" name="Google Shape;282;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3" name="Google Shape;283;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84"/>
        <p:cNvGrpSpPr/>
        <p:nvPr/>
      </p:nvGrpSpPr>
      <p:grpSpPr>
        <a:xfrm>
          <a:off x="0" y="0"/>
          <a:ext cx="0" cy="0"/>
          <a:chOff x="0" y="0"/>
          <a:chExt cx="0" cy="0"/>
        </a:xfrm>
      </p:grpSpPr>
      <p:sp>
        <p:nvSpPr>
          <p:cNvPr id="285" name="Google Shape;285;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6" name="Google Shape;286;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87"/>
        <p:cNvGrpSpPr/>
        <p:nvPr/>
      </p:nvGrpSpPr>
      <p:grpSpPr>
        <a:xfrm>
          <a:off x="0" y="0"/>
          <a:ext cx="0" cy="0"/>
          <a:chOff x="0" y="0"/>
          <a:chExt cx="0" cy="0"/>
        </a:xfrm>
      </p:grpSpPr>
      <p:sp>
        <p:nvSpPr>
          <p:cNvPr id="288" name="Google Shape;288;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9"/>
        <p:cNvGrpSpPr/>
        <p:nvPr/>
      </p:nvGrpSpPr>
      <p:grpSpPr>
        <a:xfrm>
          <a:off x="0" y="0"/>
          <a:ext cx="0" cy="0"/>
          <a:chOff x="0" y="0"/>
          <a:chExt cx="0" cy="0"/>
        </a:xfrm>
      </p:grpSpPr>
      <p:sp>
        <p:nvSpPr>
          <p:cNvPr id="290" name="Google Shape;290;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1" name="Google Shape;291;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2" name="Google Shape;292;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93"/>
        <p:cNvGrpSpPr/>
        <p:nvPr/>
      </p:nvGrpSpPr>
      <p:grpSpPr>
        <a:xfrm>
          <a:off x="0" y="0"/>
          <a:ext cx="0" cy="0"/>
          <a:chOff x="0" y="0"/>
          <a:chExt cx="0" cy="0"/>
        </a:xfrm>
      </p:grpSpPr>
      <p:sp>
        <p:nvSpPr>
          <p:cNvPr id="294" name="Google Shape;294;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5" name="Google Shape;295;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6" name="Google Shape;296;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97"/>
        <p:cNvGrpSpPr/>
        <p:nvPr/>
      </p:nvGrpSpPr>
      <p:grpSpPr>
        <a:xfrm>
          <a:off x="0" y="0"/>
          <a:ext cx="0" cy="0"/>
          <a:chOff x="0" y="0"/>
          <a:chExt cx="0" cy="0"/>
        </a:xfrm>
      </p:grpSpPr>
      <p:sp>
        <p:nvSpPr>
          <p:cNvPr id="298" name="Google Shape;298;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9" name="Google Shape;299;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0" name="Google Shape;300;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301"/>
        <p:cNvGrpSpPr/>
        <p:nvPr/>
      </p:nvGrpSpPr>
      <p:grpSpPr>
        <a:xfrm>
          <a:off x="0" y="0"/>
          <a:ext cx="0" cy="0"/>
          <a:chOff x="0" y="0"/>
          <a:chExt cx="0" cy="0"/>
        </a:xfrm>
      </p:grpSpPr>
      <p:sp>
        <p:nvSpPr>
          <p:cNvPr id="302" name="Google Shape;302;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3" name="Google Shape;303;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4" name="Google Shape;304;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51"/>
        <p:cNvGrpSpPr/>
        <p:nvPr/>
      </p:nvGrpSpPr>
      <p:grpSpPr>
        <a:xfrm>
          <a:off x="0" y="0"/>
          <a:ext cx="0" cy="0"/>
          <a:chOff x="0" y="0"/>
          <a:chExt cx="0" cy="0"/>
        </a:xfrm>
      </p:grpSpPr>
      <p:sp>
        <p:nvSpPr>
          <p:cNvPr id="52" name="Google Shape;52;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305"/>
        <p:cNvGrpSpPr/>
        <p:nvPr/>
      </p:nvGrpSpPr>
      <p:grpSpPr>
        <a:xfrm>
          <a:off x="0" y="0"/>
          <a:ext cx="0" cy="0"/>
          <a:chOff x="0" y="0"/>
          <a:chExt cx="0" cy="0"/>
        </a:xfrm>
      </p:grpSpPr>
      <p:sp>
        <p:nvSpPr>
          <p:cNvPr id="306" name="Google Shape;306;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7" name="Google Shape;307;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8"/>
        <p:cNvGrpSpPr/>
        <p:nvPr/>
      </p:nvGrpSpPr>
      <p:grpSpPr>
        <a:xfrm>
          <a:off x="0" y="0"/>
          <a:ext cx="0" cy="0"/>
          <a:chOff x="0" y="0"/>
          <a:chExt cx="0" cy="0"/>
        </a:xfrm>
      </p:grpSpPr>
      <p:sp>
        <p:nvSpPr>
          <p:cNvPr id="309" name="Google Shape;309;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10"/>
        <p:cNvGrpSpPr/>
        <p:nvPr/>
      </p:nvGrpSpPr>
      <p:grpSpPr>
        <a:xfrm>
          <a:off x="0" y="0"/>
          <a:ext cx="0" cy="0"/>
          <a:chOff x="0" y="0"/>
          <a:chExt cx="0" cy="0"/>
        </a:xfrm>
      </p:grpSpPr>
      <p:sp>
        <p:nvSpPr>
          <p:cNvPr id="311" name="Google Shape;311;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2" name="Google Shape;312;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3" name="Google Shape;313;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14"/>
        <p:cNvGrpSpPr/>
        <p:nvPr/>
      </p:nvGrpSpPr>
      <p:grpSpPr>
        <a:xfrm>
          <a:off x="0" y="0"/>
          <a:ext cx="0" cy="0"/>
          <a:chOff x="0" y="0"/>
          <a:chExt cx="0" cy="0"/>
        </a:xfrm>
      </p:grpSpPr>
      <p:sp>
        <p:nvSpPr>
          <p:cNvPr id="315" name="Google Shape;315;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6" name="Google Shape;316;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7" name="Google Shape;317;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8"/>
        <p:cNvGrpSpPr/>
        <p:nvPr/>
      </p:nvGrpSpPr>
      <p:grpSpPr>
        <a:xfrm>
          <a:off x="0" y="0"/>
          <a:ext cx="0" cy="0"/>
          <a:chOff x="0" y="0"/>
          <a:chExt cx="0" cy="0"/>
        </a:xfrm>
      </p:grpSpPr>
      <p:sp>
        <p:nvSpPr>
          <p:cNvPr id="319" name="Google Shape;319;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0" name="Google Shape;320;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1" name="Google Shape;321;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22"/>
        <p:cNvGrpSpPr/>
        <p:nvPr/>
      </p:nvGrpSpPr>
      <p:grpSpPr>
        <a:xfrm>
          <a:off x="0" y="0"/>
          <a:ext cx="0" cy="0"/>
          <a:chOff x="0" y="0"/>
          <a:chExt cx="0" cy="0"/>
        </a:xfrm>
      </p:grpSpPr>
      <p:sp>
        <p:nvSpPr>
          <p:cNvPr id="323" name="Google Shape;323;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4" name="Google Shape;324;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5" name="Google Shape;325;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26"/>
        <p:cNvGrpSpPr/>
        <p:nvPr/>
      </p:nvGrpSpPr>
      <p:grpSpPr>
        <a:xfrm>
          <a:off x="0" y="0"/>
          <a:ext cx="0" cy="0"/>
          <a:chOff x="0" y="0"/>
          <a:chExt cx="0" cy="0"/>
        </a:xfrm>
      </p:grpSpPr>
      <p:sp>
        <p:nvSpPr>
          <p:cNvPr id="327" name="Google Shape;327;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8" name="Google Shape;328;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9"/>
        <p:cNvGrpSpPr/>
        <p:nvPr/>
      </p:nvGrpSpPr>
      <p:grpSpPr>
        <a:xfrm>
          <a:off x="0" y="0"/>
          <a:ext cx="0" cy="0"/>
          <a:chOff x="0" y="0"/>
          <a:chExt cx="0" cy="0"/>
        </a:xfrm>
      </p:grpSpPr>
      <p:sp>
        <p:nvSpPr>
          <p:cNvPr id="330" name="Google Shape;330;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31"/>
        <p:cNvGrpSpPr/>
        <p:nvPr/>
      </p:nvGrpSpPr>
      <p:grpSpPr>
        <a:xfrm>
          <a:off x="0" y="0"/>
          <a:ext cx="0" cy="0"/>
          <a:chOff x="0" y="0"/>
          <a:chExt cx="0" cy="0"/>
        </a:xfrm>
      </p:grpSpPr>
      <p:sp>
        <p:nvSpPr>
          <p:cNvPr id="332" name="Google Shape;332;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3" name="Google Shape;333;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4" name="Google Shape;334;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35"/>
        <p:cNvGrpSpPr/>
        <p:nvPr/>
      </p:nvGrpSpPr>
      <p:grpSpPr>
        <a:xfrm>
          <a:off x="0" y="0"/>
          <a:ext cx="0" cy="0"/>
          <a:chOff x="0" y="0"/>
          <a:chExt cx="0" cy="0"/>
        </a:xfrm>
      </p:grpSpPr>
      <p:sp>
        <p:nvSpPr>
          <p:cNvPr id="336" name="Google Shape;336;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7" name="Google Shape;337;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8" name="Google Shape;338;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 name="Google Shape;55;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9"/>
        <p:cNvGrpSpPr/>
        <p:nvPr/>
      </p:nvGrpSpPr>
      <p:grpSpPr>
        <a:xfrm>
          <a:off x="0" y="0"/>
          <a:ext cx="0" cy="0"/>
          <a:chOff x="0" y="0"/>
          <a:chExt cx="0" cy="0"/>
        </a:xfrm>
      </p:grpSpPr>
      <p:sp>
        <p:nvSpPr>
          <p:cNvPr id="340" name="Google Shape;340;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1" name="Google Shape;341;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2" name="Google Shape;342;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43"/>
        <p:cNvGrpSpPr/>
        <p:nvPr/>
      </p:nvGrpSpPr>
      <p:grpSpPr>
        <a:xfrm>
          <a:off x="0" y="0"/>
          <a:ext cx="0" cy="0"/>
          <a:chOff x="0" y="0"/>
          <a:chExt cx="0" cy="0"/>
        </a:xfrm>
      </p:grpSpPr>
      <p:sp>
        <p:nvSpPr>
          <p:cNvPr id="344" name="Google Shape;344;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5" name="Google Shape;345;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6" name="Google Shape;346;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47"/>
        <p:cNvGrpSpPr/>
        <p:nvPr/>
      </p:nvGrpSpPr>
      <p:grpSpPr>
        <a:xfrm>
          <a:off x="0" y="0"/>
          <a:ext cx="0" cy="0"/>
          <a:chOff x="0" y="0"/>
          <a:chExt cx="0" cy="0"/>
        </a:xfrm>
      </p:grpSpPr>
      <p:sp>
        <p:nvSpPr>
          <p:cNvPr id="348" name="Google Shape;348;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9" name="Google Shape;349;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50"/>
        <p:cNvGrpSpPr/>
        <p:nvPr/>
      </p:nvGrpSpPr>
      <p:grpSpPr>
        <a:xfrm>
          <a:off x="0" y="0"/>
          <a:ext cx="0" cy="0"/>
          <a:chOff x="0" y="0"/>
          <a:chExt cx="0" cy="0"/>
        </a:xfrm>
      </p:grpSpPr>
      <p:sp>
        <p:nvSpPr>
          <p:cNvPr id="351" name="Google Shape;351;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52"/>
        <p:cNvGrpSpPr/>
        <p:nvPr/>
      </p:nvGrpSpPr>
      <p:grpSpPr>
        <a:xfrm>
          <a:off x="0" y="0"/>
          <a:ext cx="0" cy="0"/>
          <a:chOff x="0" y="0"/>
          <a:chExt cx="0" cy="0"/>
        </a:xfrm>
      </p:grpSpPr>
      <p:sp>
        <p:nvSpPr>
          <p:cNvPr id="353" name="Google Shape;353;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4" name="Google Shape;354;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5" name="Google Shape;355;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56"/>
        <p:cNvGrpSpPr/>
        <p:nvPr/>
      </p:nvGrpSpPr>
      <p:grpSpPr>
        <a:xfrm>
          <a:off x="0" y="0"/>
          <a:ext cx="0" cy="0"/>
          <a:chOff x="0" y="0"/>
          <a:chExt cx="0" cy="0"/>
        </a:xfrm>
      </p:grpSpPr>
      <p:sp>
        <p:nvSpPr>
          <p:cNvPr id="357" name="Google Shape;357;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8" name="Google Shape;358;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9" name="Google Shape;359;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60"/>
        <p:cNvGrpSpPr/>
        <p:nvPr/>
      </p:nvGrpSpPr>
      <p:grpSpPr>
        <a:xfrm>
          <a:off x="0" y="0"/>
          <a:ext cx="0" cy="0"/>
          <a:chOff x="0" y="0"/>
          <a:chExt cx="0" cy="0"/>
        </a:xfrm>
      </p:grpSpPr>
      <p:sp>
        <p:nvSpPr>
          <p:cNvPr id="361" name="Google Shape;361;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2" name="Google Shape;362;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3" name="Google Shape;363;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64"/>
        <p:cNvGrpSpPr/>
        <p:nvPr/>
      </p:nvGrpSpPr>
      <p:grpSpPr>
        <a:xfrm>
          <a:off x="0" y="0"/>
          <a:ext cx="0" cy="0"/>
          <a:chOff x="0" y="0"/>
          <a:chExt cx="0" cy="0"/>
        </a:xfrm>
      </p:grpSpPr>
      <p:sp>
        <p:nvSpPr>
          <p:cNvPr id="365" name="Google Shape;365;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6" name="Google Shape;366;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7" name="Google Shape;367;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8"/>
        <p:cNvGrpSpPr/>
        <p:nvPr/>
      </p:nvGrpSpPr>
      <p:grpSpPr>
        <a:xfrm>
          <a:off x="0" y="0"/>
          <a:ext cx="0" cy="0"/>
          <a:chOff x="0" y="0"/>
          <a:chExt cx="0" cy="0"/>
        </a:xfrm>
      </p:grpSpPr>
      <p:sp>
        <p:nvSpPr>
          <p:cNvPr id="369" name="Google Shape;369;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0" name="Google Shape;370;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71"/>
        <p:cNvGrpSpPr/>
        <p:nvPr/>
      </p:nvGrpSpPr>
      <p:grpSpPr>
        <a:xfrm>
          <a:off x="0" y="0"/>
          <a:ext cx="0" cy="0"/>
          <a:chOff x="0" y="0"/>
          <a:chExt cx="0" cy="0"/>
        </a:xfrm>
      </p:grpSpPr>
      <p:sp>
        <p:nvSpPr>
          <p:cNvPr id="372" name="Google Shape;372;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theme" Target="../theme/theme1.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image" Target="../media/image1.png"/><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image" Target="../media/image1.png"/><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theme" Target="../theme/theme2.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a:buChar char="●"/>
              <a:defRPr sz="1800" b="0" i="0" u="none" strike="noStrike" cap="none">
                <a:solidFill>
                  <a:srgbClr val="F5FDFF"/>
                </a:solidFill>
                <a:latin typeface="Arial"/>
                <a:ea typeface="Arial"/>
                <a:cs typeface="Arial"/>
                <a:sym typeface="Arial"/>
              </a:defRPr>
            </a:lvl1pPr>
            <a:lvl2pPr marL="914400" marR="0" lvl="1"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2pPr>
            <a:lvl3pPr marL="1371600" marR="0" lvl="2"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3pPr>
            <a:lvl4pPr marL="1828800" marR="0" lvl="3"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4pPr>
            <a:lvl5pPr marL="2286000" marR="0" lvl="4"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5pPr>
            <a:lvl6pPr marL="2743200" marR="0" lvl="5"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6pPr>
            <a:lvl7pPr marL="3200400" marR="0" lvl="6"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7pPr>
            <a:lvl8pPr marL="3657600" marR="0" lvl="7"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8pPr>
            <a:lvl9pPr marL="4114800" marR="0" lvl="8" indent="-317500" algn="l" rtl="0">
              <a:lnSpc>
                <a:spcPct val="115000"/>
              </a:lnSpc>
              <a:spcBef>
                <a:spcPts val="1600"/>
              </a:spcBef>
              <a:spcAft>
                <a:spcPts val="1600"/>
              </a:spcAft>
              <a:buClr>
                <a:srgbClr val="F5FDFF"/>
              </a:buClr>
              <a:buSzPts val="1400"/>
              <a:buFont typeface="Arial"/>
              <a:buChar char="■"/>
              <a:defRPr sz="1400" b="0" i="0" u="none" strike="noStrike" cap="none">
                <a:solidFill>
                  <a:srgbClr val="F5FDFF"/>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9" name="Google Shape;9;p28"/>
          <p:cNvPicPr preferRelativeResize="0"/>
          <p:nvPr/>
        </p:nvPicPr>
        <p:blipFill rotWithShape="1">
          <a:blip r:embed="rId202">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 id="2147483724" r:id="rId72"/>
    <p:sldLayoutId id="2147483725" r:id="rId73"/>
    <p:sldLayoutId id="2147483726" r:id="rId74"/>
    <p:sldLayoutId id="2147483727" r:id="rId75"/>
    <p:sldLayoutId id="2147483728" r:id="rId76"/>
    <p:sldLayoutId id="2147483729" r:id="rId77"/>
    <p:sldLayoutId id="2147483730" r:id="rId78"/>
    <p:sldLayoutId id="2147483731" r:id="rId79"/>
    <p:sldLayoutId id="2147483732" r:id="rId80"/>
    <p:sldLayoutId id="2147483733" r:id="rId81"/>
    <p:sldLayoutId id="2147483734" r:id="rId82"/>
    <p:sldLayoutId id="2147483735" r:id="rId83"/>
    <p:sldLayoutId id="2147483736" r:id="rId84"/>
    <p:sldLayoutId id="2147483737" r:id="rId85"/>
    <p:sldLayoutId id="2147483738" r:id="rId86"/>
    <p:sldLayoutId id="2147483739" r:id="rId87"/>
    <p:sldLayoutId id="2147483740" r:id="rId88"/>
    <p:sldLayoutId id="2147483741" r:id="rId89"/>
    <p:sldLayoutId id="2147483742" r:id="rId90"/>
    <p:sldLayoutId id="2147483743" r:id="rId91"/>
    <p:sldLayoutId id="2147483744" r:id="rId92"/>
    <p:sldLayoutId id="2147483745" r:id="rId93"/>
    <p:sldLayoutId id="2147483746" r:id="rId94"/>
    <p:sldLayoutId id="2147483747" r:id="rId95"/>
    <p:sldLayoutId id="2147483748" r:id="rId96"/>
    <p:sldLayoutId id="2147483749" r:id="rId97"/>
    <p:sldLayoutId id="2147483750" r:id="rId98"/>
    <p:sldLayoutId id="2147483751" r:id="rId99"/>
    <p:sldLayoutId id="2147483752" r:id="rId100"/>
    <p:sldLayoutId id="2147483753" r:id="rId101"/>
    <p:sldLayoutId id="2147483754" r:id="rId102"/>
    <p:sldLayoutId id="2147483755" r:id="rId103"/>
    <p:sldLayoutId id="2147483756" r:id="rId104"/>
    <p:sldLayoutId id="2147483757" r:id="rId105"/>
    <p:sldLayoutId id="2147483758" r:id="rId106"/>
    <p:sldLayoutId id="2147483759" r:id="rId107"/>
    <p:sldLayoutId id="2147483760" r:id="rId108"/>
    <p:sldLayoutId id="2147483761" r:id="rId109"/>
    <p:sldLayoutId id="2147483762" r:id="rId110"/>
    <p:sldLayoutId id="2147483763" r:id="rId111"/>
    <p:sldLayoutId id="2147483764" r:id="rId112"/>
    <p:sldLayoutId id="2147483765" r:id="rId113"/>
    <p:sldLayoutId id="2147483766" r:id="rId114"/>
    <p:sldLayoutId id="2147483767" r:id="rId115"/>
    <p:sldLayoutId id="2147483768" r:id="rId116"/>
    <p:sldLayoutId id="2147483769" r:id="rId117"/>
    <p:sldLayoutId id="2147483770" r:id="rId118"/>
    <p:sldLayoutId id="2147483771" r:id="rId119"/>
    <p:sldLayoutId id="2147483772" r:id="rId120"/>
    <p:sldLayoutId id="2147483773" r:id="rId121"/>
    <p:sldLayoutId id="2147483774" r:id="rId122"/>
    <p:sldLayoutId id="2147483775" r:id="rId123"/>
    <p:sldLayoutId id="2147483776" r:id="rId124"/>
    <p:sldLayoutId id="2147483777" r:id="rId125"/>
    <p:sldLayoutId id="2147483778" r:id="rId126"/>
    <p:sldLayoutId id="2147483779" r:id="rId127"/>
    <p:sldLayoutId id="2147483780" r:id="rId128"/>
    <p:sldLayoutId id="2147483781" r:id="rId129"/>
    <p:sldLayoutId id="2147483782" r:id="rId130"/>
    <p:sldLayoutId id="2147483783" r:id="rId131"/>
    <p:sldLayoutId id="2147483784" r:id="rId132"/>
    <p:sldLayoutId id="2147483785" r:id="rId133"/>
    <p:sldLayoutId id="2147483786" r:id="rId134"/>
    <p:sldLayoutId id="2147483787" r:id="rId135"/>
    <p:sldLayoutId id="2147483788" r:id="rId136"/>
    <p:sldLayoutId id="2147483789" r:id="rId137"/>
    <p:sldLayoutId id="2147483790" r:id="rId138"/>
    <p:sldLayoutId id="2147483791" r:id="rId139"/>
    <p:sldLayoutId id="2147483792" r:id="rId140"/>
    <p:sldLayoutId id="2147483793" r:id="rId141"/>
    <p:sldLayoutId id="2147483794" r:id="rId142"/>
    <p:sldLayoutId id="2147483795" r:id="rId143"/>
    <p:sldLayoutId id="2147483796" r:id="rId144"/>
    <p:sldLayoutId id="2147483797" r:id="rId145"/>
    <p:sldLayoutId id="2147483798" r:id="rId146"/>
    <p:sldLayoutId id="2147483799" r:id="rId147"/>
    <p:sldLayoutId id="2147483800" r:id="rId148"/>
    <p:sldLayoutId id="2147483801" r:id="rId149"/>
    <p:sldLayoutId id="2147483802" r:id="rId150"/>
    <p:sldLayoutId id="2147483803" r:id="rId151"/>
    <p:sldLayoutId id="2147483804" r:id="rId152"/>
    <p:sldLayoutId id="2147483805" r:id="rId153"/>
    <p:sldLayoutId id="2147483806" r:id="rId154"/>
    <p:sldLayoutId id="2147483807" r:id="rId155"/>
    <p:sldLayoutId id="2147483808" r:id="rId156"/>
    <p:sldLayoutId id="2147483809" r:id="rId157"/>
    <p:sldLayoutId id="2147483810" r:id="rId158"/>
    <p:sldLayoutId id="2147483811" r:id="rId159"/>
    <p:sldLayoutId id="2147483812" r:id="rId160"/>
    <p:sldLayoutId id="2147483813" r:id="rId161"/>
    <p:sldLayoutId id="2147483814" r:id="rId162"/>
    <p:sldLayoutId id="2147483815" r:id="rId163"/>
    <p:sldLayoutId id="2147483816" r:id="rId164"/>
    <p:sldLayoutId id="2147483817" r:id="rId165"/>
    <p:sldLayoutId id="2147483818" r:id="rId166"/>
    <p:sldLayoutId id="2147483819" r:id="rId167"/>
    <p:sldLayoutId id="2147483820" r:id="rId168"/>
    <p:sldLayoutId id="2147483821" r:id="rId169"/>
    <p:sldLayoutId id="2147483822" r:id="rId170"/>
    <p:sldLayoutId id="2147483823" r:id="rId171"/>
    <p:sldLayoutId id="2147483824" r:id="rId172"/>
    <p:sldLayoutId id="2147483825" r:id="rId173"/>
    <p:sldLayoutId id="2147483826" r:id="rId174"/>
    <p:sldLayoutId id="2147483827" r:id="rId175"/>
    <p:sldLayoutId id="2147483828" r:id="rId176"/>
    <p:sldLayoutId id="2147483829" r:id="rId177"/>
    <p:sldLayoutId id="2147483830" r:id="rId178"/>
    <p:sldLayoutId id="2147483831" r:id="rId179"/>
    <p:sldLayoutId id="2147483832" r:id="rId180"/>
    <p:sldLayoutId id="2147483833" r:id="rId181"/>
    <p:sldLayoutId id="2147483834" r:id="rId182"/>
    <p:sldLayoutId id="2147483835" r:id="rId183"/>
    <p:sldLayoutId id="2147483836" r:id="rId184"/>
    <p:sldLayoutId id="2147483837" r:id="rId185"/>
    <p:sldLayoutId id="2147483838" r:id="rId186"/>
    <p:sldLayoutId id="2147483839" r:id="rId187"/>
    <p:sldLayoutId id="2147483840" r:id="rId188"/>
    <p:sldLayoutId id="2147483841" r:id="rId189"/>
    <p:sldLayoutId id="2147483842" r:id="rId190"/>
    <p:sldLayoutId id="2147483843" r:id="rId191"/>
    <p:sldLayoutId id="2147483844" r:id="rId192"/>
    <p:sldLayoutId id="2147483845" r:id="rId193"/>
    <p:sldLayoutId id="2147483846" r:id="rId194"/>
    <p:sldLayoutId id="2147483847" r:id="rId195"/>
    <p:sldLayoutId id="2147483848" r:id="rId196"/>
    <p:sldLayoutId id="2147483849" r:id="rId197"/>
    <p:sldLayoutId id="2147483850" r:id="rId198"/>
    <p:sldLayoutId id="2147483851" r:id="rId199"/>
    <p:sldLayoutId id="2147483888" r:id="rId20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727"/>
        <p:cNvGrpSpPr/>
        <p:nvPr/>
      </p:nvGrpSpPr>
      <p:grpSpPr>
        <a:xfrm>
          <a:off x="0" y="0"/>
          <a:ext cx="0" cy="0"/>
          <a:chOff x="0" y="0"/>
          <a:chExt cx="0" cy="0"/>
        </a:xfrm>
      </p:grpSpPr>
      <p:sp>
        <p:nvSpPr>
          <p:cNvPr id="728" name="Google Shape;728;p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3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731" name="Google Shape;731;p30"/>
          <p:cNvPicPr preferRelativeResize="0"/>
          <p:nvPr/>
        </p:nvPicPr>
        <p:blipFill rotWithShape="1">
          <a:blip r:embed="rId13">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60" r:id="rId7"/>
    <p:sldLayoutId id="2147483861" r:id="rId8"/>
    <p:sldLayoutId id="2147483862" r:id="rId9"/>
    <p:sldLayoutId id="2147483863" r:id="rId10"/>
    <p:sldLayoutId id="21474838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00.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jpg"/><Relationship Id="rId1" Type="http://schemas.openxmlformats.org/officeDocument/2006/relationships/slideLayout" Target="../slideLayouts/slideLayout200.xml"/></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7.wdp"/><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7.png"/><Relationship Id="rId1" Type="http://schemas.openxmlformats.org/officeDocument/2006/relationships/slideLayout" Target="../slideLayouts/slideLayout1.xml"/><Relationship Id="rId6" Type="http://schemas.microsoft.com/office/2007/relationships/hdphoto" Target="../media/hdphoto12.wdp"/><Relationship Id="rId5" Type="http://schemas.openxmlformats.org/officeDocument/2006/relationships/image" Target="../media/image28.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1.xml"/><Relationship Id="rId4" Type="http://schemas.microsoft.com/office/2007/relationships/hdphoto" Target="../media/hdphoto15.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0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customXml" Target="../ink/ink1.xml"/><Relationship Id="rId7" Type="http://schemas.openxmlformats.org/officeDocument/2006/relationships/image" Target="../media/image34.png"/><Relationship Id="rId12" Type="http://schemas.microsoft.com/office/2007/relationships/hdphoto" Target="../media/hdphoto18.wdp"/><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customXml" Target="../ink/ink2.xml"/><Relationship Id="rId10" Type="http://schemas.microsoft.com/office/2007/relationships/hdphoto" Target="../media/hdphoto17.wdp"/><Relationship Id="rId4" Type="http://schemas.openxmlformats.org/officeDocument/2006/relationships/image" Target="../media/image32.pn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1.xml"/><Relationship Id="rId6" Type="http://schemas.microsoft.com/office/2007/relationships/hdphoto" Target="../media/hdphoto22.wdp"/><Relationship Id="rId5" Type="http://schemas.openxmlformats.org/officeDocument/2006/relationships/image" Target="../media/image40.png"/><Relationship Id="rId4" Type="http://schemas.microsoft.com/office/2007/relationships/hdphoto" Target="../media/hdphoto21.wdp"/></Relationships>
</file>

<file path=ppt/slides/_rels/slide24.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microsoft.com/office/2007/relationships/hdphoto" Target="../media/hdphoto27.wdp"/><Relationship Id="rId3" Type="http://schemas.microsoft.com/office/2007/relationships/hdphoto" Target="../media/hdphoto25.wdp"/><Relationship Id="rId7"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1.xml"/><Relationship Id="rId6" Type="http://schemas.microsoft.com/office/2007/relationships/hdphoto" Target="../media/hdphoto26.wdp"/><Relationship Id="rId5" Type="http://schemas.openxmlformats.org/officeDocument/2006/relationships/image" Target="../media/image44.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0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1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01.xml"/><Relationship Id="rId6" Type="http://schemas.openxmlformats.org/officeDocument/2006/relationships/image" Target="../media/image14.png"/><Relationship Id="rId5" Type="http://schemas.openxmlformats.org/officeDocument/2006/relationships/hyperlink" Target="https://universonokia.blogspot.com/2015/05/come-mai-le-applicazioni-gratuite.html" TargetMode="Externa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Layout" Target="../slideLayouts/slideLayout21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1.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1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type="body" idx="1"/>
          </p:nvPr>
        </p:nvSpPr>
        <p:spPr>
          <a:xfrm>
            <a:off x="148398" y="1533492"/>
            <a:ext cx="8520430" cy="164404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latin typeface="Montserrat"/>
                <a:ea typeface="Montserrat"/>
                <a:cs typeface="Montserrat"/>
                <a:sym typeface="Montserrat"/>
              </a:rPr>
              <a:t>Capstone Project</a:t>
            </a:r>
          </a:p>
          <a:p>
            <a:pPr algn="just"/>
            <a:r>
              <a:rPr lang="en-US" sz="4000" b="1" i="0" dirty="0">
                <a:solidFill>
                  <a:schemeClr val="accent5">
                    <a:lumMod val="50000"/>
                  </a:schemeClr>
                </a:solidFill>
                <a:effectLst/>
                <a:latin typeface="+mn-lt"/>
              </a:rPr>
              <a:t>Play Store App Review Analysis</a:t>
            </a:r>
          </a:p>
        </p:txBody>
      </p:sp>
      <p:pic>
        <p:nvPicPr>
          <p:cNvPr id="8" name="Picture 7">
            <a:extLst>
              <a:ext uri="{FF2B5EF4-FFF2-40B4-BE49-F238E27FC236}">
                <a16:creationId xmlns:a16="http://schemas.microsoft.com/office/drawing/2014/main" id="{2E8FF388-FCF3-7570-F6D0-FFE40FCAF3B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17868" y="1543"/>
            <a:ext cx="2908264" cy="2446491"/>
          </a:xfrm>
          <a:prstGeom prst="rect">
            <a:avLst/>
          </a:prstGeom>
          <a:ln>
            <a:solidFill>
              <a:schemeClr val="tx2"/>
            </a:solidFill>
          </a:ln>
          <a:effectLst/>
        </p:spPr>
      </p:pic>
      <p:sp>
        <p:nvSpPr>
          <p:cNvPr id="7" name="object 7"/>
          <p:cNvSpPr txBox="1"/>
          <p:nvPr/>
        </p:nvSpPr>
        <p:spPr>
          <a:xfrm>
            <a:off x="2759345" y="3383049"/>
            <a:ext cx="3625310" cy="1059264"/>
          </a:xfrm>
          <a:prstGeom prst="rect">
            <a:avLst/>
          </a:prstGeom>
        </p:spPr>
        <p:txBody>
          <a:bodyPr vert="horz" wrap="square" lIns="0" tIns="12700" rIns="0" bIns="0" rtlCol="0">
            <a:spAutoFit/>
          </a:bodyPr>
          <a:lstStyle/>
          <a:p>
            <a:pPr algn="ctr">
              <a:lnSpc>
                <a:spcPct val="100000"/>
              </a:lnSpc>
              <a:spcBef>
                <a:spcPts val="100"/>
              </a:spcBef>
            </a:pPr>
            <a:r>
              <a:rPr lang="en-US" sz="1800" b="1" spc="-60" dirty="0">
                <a:solidFill>
                  <a:srgbClr val="124F5B"/>
                </a:solidFill>
                <a:latin typeface="Verdana"/>
                <a:cs typeface="Verdana"/>
              </a:rPr>
              <a:t>By</a:t>
            </a:r>
            <a:endParaRPr lang="en-US" sz="1800" dirty="0">
              <a:latin typeface="Verdana"/>
              <a:cs typeface="Verdana"/>
            </a:endParaRPr>
          </a:p>
          <a:p>
            <a:pPr algn="ctr">
              <a:lnSpc>
                <a:spcPct val="100000"/>
              </a:lnSpc>
            </a:pPr>
            <a:r>
              <a:rPr lang="en-US" sz="1800" b="1" spc="-114" dirty="0" err="1">
                <a:solidFill>
                  <a:srgbClr val="CC0000"/>
                </a:solidFill>
                <a:latin typeface="Verdana"/>
                <a:cs typeface="Verdana"/>
              </a:rPr>
              <a:t>Ansh</a:t>
            </a:r>
            <a:r>
              <a:rPr lang="en-US" sz="1800" b="1" spc="-114" dirty="0">
                <a:solidFill>
                  <a:srgbClr val="CC0000"/>
                </a:solidFill>
                <a:latin typeface="Verdana"/>
                <a:cs typeface="Verdana"/>
              </a:rPr>
              <a:t> Bhatnagar</a:t>
            </a:r>
          </a:p>
          <a:p>
            <a:pPr algn="ctr">
              <a:lnSpc>
                <a:spcPct val="100000"/>
              </a:lnSpc>
            </a:pPr>
            <a:r>
              <a:rPr lang="en-US" sz="1800" b="1" spc="-114" dirty="0">
                <a:solidFill>
                  <a:srgbClr val="CC0000"/>
                </a:solidFill>
                <a:latin typeface="Verdana"/>
                <a:cs typeface="Verdana"/>
              </a:rPr>
              <a:t>Sandeep Kumar Maurya</a:t>
            </a:r>
            <a:endParaRPr lang="en-US" sz="1800" dirty="0">
              <a:latin typeface="Verdana"/>
              <a:cs typeface="Verdana"/>
            </a:endParaRPr>
          </a:p>
          <a:p>
            <a:pPr algn="ctr">
              <a:lnSpc>
                <a:spcPct val="100000"/>
              </a:lnSpc>
              <a:spcBef>
                <a:spcPts val="20"/>
              </a:spcBef>
            </a:pPr>
            <a:r>
              <a:rPr lang="en-US" sz="1400" b="1" spc="-60" dirty="0">
                <a:solidFill>
                  <a:srgbClr val="124F5B"/>
                </a:solidFill>
                <a:latin typeface="Verdana"/>
                <a:cs typeface="Verdana"/>
              </a:rPr>
              <a:t>Data </a:t>
            </a:r>
            <a:r>
              <a:rPr lang="en-US" sz="1400" b="1" spc="-55" dirty="0">
                <a:solidFill>
                  <a:srgbClr val="124F5B"/>
                </a:solidFill>
                <a:latin typeface="Verdana"/>
                <a:cs typeface="Verdana"/>
              </a:rPr>
              <a:t>Science </a:t>
            </a:r>
            <a:r>
              <a:rPr lang="en-US" sz="1400" b="1" spc="-100" dirty="0">
                <a:solidFill>
                  <a:srgbClr val="124F5B"/>
                </a:solidFill>
                <a:latin typeface="Verdana"/>
                <a:cs typeface="Verdana"/>
              </a:rPr>
              <a:t>Trainee,</a:t>
            </a:r>
            <a:r>
              <a:rPr lang="en-US" sz="1400" b="1" spc="-210" dirty="0">
                <a:solidFill>
                  <a:srgbClr val="124F5B"/>
                </a:solidFill>
                <a:latin typeface="Verdana"/>
                <a:cs typeface="Verdana"/>
              </a:rPr>
              <a:t> </a:t>
            </a:r>
            <a:r>
              <a:rPr lang="en-US" sz="1400" b="1" spc="-60" dirty="0" err="1">
                <a:solidFill>
                  <a:srgbClr val="124F5B"/>
                </a:solidFill>
                <a:latin typeface="Verdana"/>
                <a:cs typeface="Verdana"/>
              </a:rPr>
              <a:t>AlmaBetter</a:t>
            </a:r>
            <a:endParaRPr lang="en-US" sz="1400" dirty="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350C5F-C38B-DD6C-CCE9-DEF9CDCF35B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555274" y="731127"/>
            <a:ext cx="6348449" cy="42955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Google Shape;904;p4">
            <a:extLst>
              <a:ext uri="{FF2B5EF4-FFF2-40B4-BE49-F238E27FC236}">
                <a16:creationId xmlns:a16="http://schemas.microsoft.com/office/drawing/2014/main" id="{C81EAAD2-7F25-6349-E805-605D8FCDEE46}"/>
              </a:ext>
            </a:extLst>
          </p:cNvPr>
          <p:cNvSpPr txBox="1">
            <a:spLocks/>
          </p:cNvSpPr>
          <p:nvPr/>
        </p:nvSpPr>
        <p:spPr>
          <a:xfrm>
            <a:off x="1030340" y="112666"/>
            <a:ext cx="7541895" cy="387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CC0000"/>
              </a:buClr>
              <a:buSzPts val="2000"/>
            </a:pPr>
            <a:r>
              <a:rPr lang="en-US" sz="2000" b="1" dirty="0">
                <a:solidFill>
                  <a:schemeClr val="tx1"/>
                </a:solidFill>
              </a:rPr>
              <a:t>Pairwise Plot- Ratings, Size, Installs, Reviews, Price </a:t>
            </a:r>
          </a:p>
        </p:txBody>
      </p:sp>
      <p:sp>
        <p:nvSpPr>
          <p:cNvPr id="7" name="object 13">
            <a:extLst>
              <a:ext uri="{FF2B5EF4-FFF2-40B4-BE49-F238E27FC236}">
                <a16:creationId xmlns:a16="http://schemas.microsoft.com/office/drawing/2014/main" id="{EBB28C29-7660-5C1B-06E1-9EEB47DB83AC}"/>
              </a:ext>
            </a:extLst>
          </p:cNvPr>
          <p:cNvSpPr/>
          <p:nvPr/>
        </p:nvSpPr>
        <p:spPr>
          <a:xfrm>
            <a:off x="315747" y="131293"/>
            <a:ext cx="513258" cy="50627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89433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7457" y="257427"/>
            <a:ext cx="3924935" cy="394980"/>
          </a:xfrm>
          <a:prstGeom prst="rect">
            <a:avLst/>
          </a:prstGeom>
        </p:spPr>
        <p:txBody>
          <a:bodyPr vert="horz" wrap="square" lIns="0" tIns="12700" rIns="0" bIns="0" rtlCol="0">
            <a:spAutoFit/>
          </a:bodyPr>
          <a:lstStyle/>
          <a:p>
            <a:pPr marL="12700">
              <a:lnSpc>
                <a:spcPct val="100000"/>
              </a:lnSpc>
              <a:spcBef>
                <a:spcPts val="100"/>
              </a:spcBef>
            </a:pPr>
            <a:r>
              <a:rPr sz="2400" b="1" spc="-110" dirty="0">
                <a:solidFill>
                  <a:schemeClr val="tx1"/>
                </a:solidFill>
              </a:rPr>
              <a:t>Correlation</a:t>
            </a:r>
            <a:r>
              <a:rPr sz="2400" b="1" spc="-225" dirty="0">
                <a:solidFill>
                  <a:schemeClr val="tx1"/>
                </a:solidFill>
              </a:rPr>
              <a:t> </a:t>
            </a:r>
            <a:r>
              <a:rPr sz="2400" b="1" spc="-90" dirty="0">
                <a:solidFill>
                  <a:schemeClr val="tx1"/>
                </a:solidFill>
              </a:rPr>
              <a:t>Heatmap</a:t>
            </a:r>
            <a:endParaRPr sz="2400" b="1" dirty="0">
              <a:solidFill>
                <a:schemeClr val="tx1"/>
              </a:solidFill>
            </a:endParaRPr>
          </a:p>
        </p:txBody>
      </p:sp>
      <p:sp>
        <p:nvSpPr>
          <p:cNvPr id="3" name="object 3"/>
          <p:cNvSpPr txBox="1"/>
          <p:nvPr/>
        </p:nvSpPr>
        <p:spPr>
          <a:xfrm>
            <a:off x="384724" y="1175208"/>
            <a:ext cx="3877310"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800" spc="-10" dirty="0">
                <a:solidFill>
                  <a:srgbClr val="124F5B"/>
                </a:solidFill>
                <a:latin typeface="Verdana"/>
                <a:cs typeface="Verdana"/>
              </a:rPr>
              <a:t>There </a:t>
            </a:r>
            <a:r>
              <a:rPr sz="1800" spc="-35" dirty="0">
                <a:solidFill>
                  <a:srgbClr val="124F5B"/>
                </a:solidFill>
                <a:latin typeface="Verdana"/>
                <a:cs typeface="Verdana"/>
              </a:rPr>
              <a:t>is </a:t>
            </a:r>
            <a:r>
              <a:rPr sz="1800" spc="-20" dirty="0">
                <a:solidFill>
                  <a:srgbClr val="124F5B"/>
                </a:solidFill>
                <a:latin typeface="Verdana"/>
                <a:cs typeface="Verdana"/>
              </a:rPr>
              <a:t>a </a:t>
            </a:r>
            <a:r>
              <a:rPr sz="1800" spc="20" dirty="0">
                <a:solidFill>
                  <a:srgbClr val="124F5B"/>
                </a:solidFill>
                <a:latin typeface="Verdana"/>
                <a:cs typeface="Verdana"/>
              </a:rPr>
              <a:t>strong </a:t>
            </a:r>
            <a:r>
              <a:rPr sz="1800" b="1" spc="-70" dirty="0">
                <a:solidFill>
                  <a:srgbClr val="124F5B"/>
                </a:solidFill>
                <a:latin typeface="Verdana"/>
                <a:cs typeface="Verdana"/>
              </a:rPr>
              <a:t>positive  </a:t>
            </a:r>
            <a:r>
              <a:rPr sz="1800" spc="5" dirty="0">
                <a:solidFill>
                  <a:srgbClr val="124F5B"/>
                </a:solidFill>
                <a:latin typeface="Verdana"/>
                <a:cs typeface="Verdana"/>
              </a:rPr>
              <a:t>correlation </a:t>
            </a:r>
            <a:r>
              <a:rPr sz="1800" spc="40" dirty="0">
                <a:solidFill>
                  <a:srgbClr val="124F5B"/>
                </a:solidFill>
                <a:latin typeface="Verdana"/>
                <a:cs typeface="Verdana"/>
              </a:rPr>
              <a:t>between </a:t>
            </a:r>
            <a:r>
              <a:rPr sz="1800" spc="35" dirty="0">
                <a:solidFill>
                  <a:srgbClr val="124F5B"/>
                </a:solidFill>
                <a:latin typeface="Verdana"/>
                <a:cs typeface="Verdana"/>
              </a:rPr>
              <a:t>the  </a:t>
            </a:r>
            <a:r>
              <a:rPr sz="1800" b="1" spc="-90" dirty="0">
                <a:solidFill>
                  <a:srgbClr val="124F5B"/>
                </a:solidFill>
                <a:latin typeface="Verdana"/>
                <a:cs typeface="Verdana"/>
              </a:rPr>
              <a:t>Reviews </a:t>
            </a:r>
            <a:r>
              <a:rPr sz="1800" spc="50" dirty="0">
                <a:solidFill>
                  <a:srgbClr val="124F5B"/>
                </a:solidFill>
                <a:latin typeface="Verdana"/>
                <a:cs typeface="Verdana"/>
              </a:rPr>
              <a:t>and</a:t>
            </a:r>
            <a:r>
              <a:rPr sz="1800" spc="-195" dirty="0">
                <a:solidFill>
                  <a:srgbClr val="124F5B"/>
                </a:solidFill>
                <a:latin typeface="Verdana"/>
                <a:cs typeface="Verdana"/>
              </a:rPr>
              <a:t> </a:t>
            </a:r>
            <a:r>
              <a:rPr sz="1800" b="1" spc="-135" dirty="0">
                <a:solidFill>
                  <a:srgbClr val="124F5B"/>
                </a:solidFill>
                <a:latin typeface="Verdana"/>
                <a:cs typeface="Verdana"/>
              </a:rPr>
              <a:t>Installs</a:t>
            </a:r>
            <a:r>
              <a:rPr sz="1800" spc="-135" dirty="0">
                <a:solidFill>
                  <a:srgbClr val="124F5B"/>
                </a:solidFill>
                <a:latin typeface="Verdana"/>
                <a:cs typeface="Verdana"/>
              </a:rPr>
              <a:t>.</a:t>
            </a:r>
            <a:endParaRPr sz="1800" dirty="0">
              <a:latin typeface="Verdana"/>
              <a:cs typeface="Verdana"/>
            </a:endParaRPr>
          </a:p>
        </p:txBody>
      </p:sp>
      <p:sp>
        <p:nvSpPr>
          <p:cNvPr id="4" name="object 4"/>
          <p:cNvSpPr txBox="1"/>
          <p:nvPr/>
        </p:nvSpPr>
        <p:spPr>
          <a:xfrm>
            <a:off x="391074" y="2147393"/>
            <a:ext cx="3880485" cy="972185"/>
          </a:xfrm>
          <a:prstGeom prst="rect">
            <a:avLst/>
          </a:prstGeom>
        </p:spPr>
        <p:txBody>
          <a:bodyPr vert="horz" wrap="square" lIns="0" tIns="53340" rIns="0" bIns="0" rtlCol="0">
            <a:spAutoFit/>
          </a:bodyPr>
          <a:lstStyle/>
          <a:p>
            <a:pPr marR="8255" algn="r">
              <a:lnSpc>
                <a:spcPct val="100000"/>
              </a:lnSpc>
              <a:spcBef>
                <a:spcPts val="420"/>
              </a:spcBef>
              <a:tabLst>
                <a:tab pos="456565" algn="l"/>
                <a:tab pos="1346835" algn="l"/>
                <a:tab pos="2387600" algn="l"/>
                <a:tab pos="3026410" algn="l"/>
              </a:tabLst>
            </a:pPr>
            <a:r>
              <a:rPr sz="1800" dirty="0">
                <a:solidFill>
                  <a:srgbClr val="124F5B"/>
                </a:solidFill>
                <a:latin typeface="AoyagiKouzanFontT"/>
                <a:cs typeface="AoyagiKouzanFontT"/>
              </a:rPr>
              <a:t>❏	</a:t>
            </a:r>
            <a:r>
              <a:rPr sz="1800" dirty="0">
                <a:solidFill>
                  <a:srgbClr val="124F5B"/>
                </a:solidFill>
                <a:latin typeface="Verdana"/>
                <a:cs typeface="Verdana"/>
              </a:rPr>
              <a:t>Th</a:t>
            </a:r>
            <a:r>
              <a:rPr sz="1800" spc="10" dirty="0">
                <a:solidFill>
                  <a:srgbClr val="124F5B"/>
                </a:solidFill>
                <a:latin typeface="Verdana"/>
                <a:cs typeface="Verdana"/>
              </a:rPr>
              <a:t>e	</a:t>
            </a:r>
            <a:r>
              <a:rPr sz="1800" spc="160" dirty="0">
                <a:solidFill>
                  <a:srgbClr val="124F5B"/>
                </a:solidFill>
                <a:latin typeface="Verdana"/>
                <a:cs typeface="Verdana"/>
              </a:rPr>
              <a:t>P</a:t>
            </a:r>
            <a:r>
              <a:rPr sz="1800" spc="-65" dirty="0">
                <a:solidFill>
                  <a:srgbClr val="124F5B"/>
                </a:solidFill>
                <a:latin typeface="Verdana"/>
                <a:cs typeface="Verdana"/>
              </a:rPr>
              <a:t>r</a:t>
            </a:r>
            <a:r>
              <a:rPr sz="1800" spc="20" dirty="0">
                <a:solidFill>
                  <a:srgbClr val="124F5B"/>
                </a:solidFill>
                <a:latin typeface="Verdana"/>
                <a:cs typeface="Verdana"/>
              </a:rPr>
              <a:t>ic</a:t>
            </a:r>
            <a:r>
              <a:rPr sz="1800" spc="10" dirty="0">
                <a:solidFill>
                  <a:srgbClr val="124F5B"/>
                </a:solidFill>
                <a:latin typeface="Verdana"/>
                <a:cs typeface="Verdana"/>
              </a:rPr>
              <a:t>e</a:t>
            </a:r>
            <a:r>
              <a:rPr sz="1800" dirty="0">
                <a:solidFill>
                  <a:srgbClr val="124F5B"/>
                </a:solidFill>
                <a:latin typeface="Verdana"/>
                <a:cs typeface="Verdana"/>
              </a:rPr>
              <a:t>	</a:t>
            </a:r>
            <a:r>
              <a:rPr sz="1800" spc="-35" dirty="0">
                <a:solidFill>
                  <a:srgbClr val="124F5B"/>
                </a:solidFill>
                <a:latin typeface="Verdana"/>
                <a:cs typeface="Verdana"/>
              </a:rPr>
              <a:t>is</a:t>
            </a:r>
            <a:r>
              <a:rPr sz="1800" dirty="0">
                <a:solidFill>
                  <a:srgbClr val="124F5B"/>
                </a:solidFill>
                <a:latin typeface="Verdana"/>
                <a:cs typeface="Verdana"/>
              </a:rPr>
              <a:t>	slightly</a:t>
            </a:r>
            <a:endParaRPr sz="1800" dirty="0">
              <a:latin typeface="Verdana"/>
              <a:cs typeface="Verdana"/>
            </a:endParaRPr>
          </a:p>
          <a:p>
            <a:pPr marR="12065" algn="r">
              <a:lnSpc>
                <a:spcPct val="100000"/>
              </a:lnSpc>
              <a:spcBef>
                <a:spcPts val="325"/>
              </a:spcBef>
              <a:tabLst>
                <a:tab pos="1487805" algn="l"/>
                <a:tab pos="2879725" algn="l"/>
              </a:tabLst>
            </a:pPr>
            <a:r>
              <a:rPr sz="1800" b="1" spc="-35" dirty="0">
                <a:solidFill>
                  <a:srgbClr val="124F5B"/>
                </a:solidFill>
                <a:latin typeface="Verdana"/>
                <a:cs typeface="Verdana"/>
              </a:rPr>
              <a:t>n</a:t>
            </a:r>
            <a:r>
              <a:rPr sz="1800" b="1" spc="-60" dirty="0">
                <a:solidFill>
                  <a:srgbClr val="124F5B"/>
                </a:solidFill>
                <a:latin typeface="Verdana"/>
                <a:cs typeface="Verdana"/>
              </a:rPr>
              <a:t>egati</a:t>
            </a:r>
            <a:r>
              <a:rPr sz="1800" b="1" spc="-100" dirty="0">
                <a:solidFill>
                  <a:srgbClr val="124F5B"/>
                </a:solidFill>
                <a:latin typeface="Verdana"/>
                <a:cs typeface="Verdana"/>
              </a:rPr>
              <a:t>v</a:t>
            </a:r>
            <a:r>
              <a:rPr sz="1800" b="1" spc="-80" dirty="0">
                <a:solidFill>
                  <a:srgbClr val="124F5B"/>
                </a:solidFill>
                <a:latin typeface="Verdana"/>
                <a:cs typeface="Verdana"/>
              </a:rPr>
              <a:t>ely</a:t>
            </a:r>
            <a:r>
              <a:rPr sz="1800" b="1" dirty="0">
                <a:solidFill>
                  <a:srgbClr val="124F5B"/>
                </a:solidFill>
                <a:latin typeface="Verdana"/>
                <a:cs typeface="Verdana"/>
              </a:rPr>
              <a:t>	</a:t>
            </a:r>
            <a:r>
              <a:rPr sz="1800" spc="55" dirty="0">
                <a:solidFill>
                  <a:srgbClr val="124F5B"/>
                </a:solidFill>
                <a:latin typeface="Verdana"/>
                <a:cs typeface="Verdana"/>
              </a:rPr>
              <a:t>c</a:t>
            </a:r>
            <a:r>
              <a:rPr sz="1800" spc="-10" dirty="0">
                <a:solidFill>
                  <a:srgbClr val="124F5B"/>
                </a:solidFill>
                <a:latin typeface="Verdana"/>
                <a:cs typeface="Verdana"/>
              </a:rPr>
              <a:t>o</a:t>
            </a:r>
            <a:r>
              <a:rPr sz="1800" spc="-20" dirty="0">
                <a:solidFill>
                  <a:srgbClr val="124F5B"/>
                </a:solidFill>
                <a:latin typeface="Verdana"/>
                <a:cs typeface="Verdana"/>
              </a:rPr>
              <a:t>r</a:t>
            </a:r>
            <a:r>
              <a:rPr sz="1800" spc="-75" dirty="0">
                <a:solidFill>
                  <a:srgbClr val="124F5B"/>
                </a:solidFill>
                <a:latin typeface="Verdana"/>
                <a:cs typeface="Verdana"/>
              </a:rPr>
              <a:t>r</a:t>
            </a:r>
            <a:r>
              <a:rPr sz="1800" dirty="0">
                <a:solidFill>
                  <a:srgbClr val="124F5B"/>
                </a:solidFill>
                <a:latin typeface="Verdana"/>
                <a:cs typeface="Verdana"/>
              </a:rPr>
              <a:t>ela</a:t>
            </a:r>
            <a:r>
              <a:rPr sz="1800" spc="-35" dirty="0">
                <a:solidFill>
                  <a:srgbClr val="124F5B"/>
                </a:solidFill>
                <a:latin typeface="Verdana"/>
                <a:cs typeface="Verdana"/>
              </a:rPr>
              <a:t>t</a:t>
            </a:r>
            <a:r>
              <a:rPr sz="1800" spc="55" dirty="0">
                <a:solidFill>
                  <a:srgbClr val="124F5B"/>
                </a:solidFill>
                <a:latin typeface="Verdana"/>
                <a:cs typeface="Verdana"/>
              </a:rPr>
              <a:t>ed</a:t>
            </a:r>
            <a:r>
              <a:rPr sz="1800" dirty="0">
                <a:solidFill>
                  <a:srgbClr val="124F5B"/>
                </a:solidFill>
                <a:latin typeface="Verdana"/>
                <a:cs typeface="Verdana"/>
              </a:rPr>
              <a:t>	</a:t>
            </a:r>
            <a:r>
              <a:rPr sz="1800" spc="50" dirty="0">
                <a:solidFill>
                  <a:srgbClr val="124F5B"/>
                </a:solidFill>
                <a:latin typeface="Verdana"/>
                <a:cs typeface="Verdana"/>
              </a:rPr>
              <a:t>with</a:t>
            </a:r>
            <a:endParaRPr sz="1800" dirty="0">
              <a:latin typeface="Verdana"/>
              <a:cs typeface="Verdana"/>
            </a:endParaRPr>
          </a:p>
          <a:p>
            <a:pPr marR="5080" algn="r">
              <a:lnSpc>
                <a:spcPct val="100000"/>
              </a:lnSpc>
              <a:spcBef>
                <a:spcPts val="325"/>
              </a:spcBef>
            </a:pPr>
            <a:r>
              <a:rPr sz="1800" spc="30" dirty="0">
                <a:solidFill>
                  <a:srgbClr val="124F5B"/>
                </a:solidFill>
                <a:latin typeface="Verdana"/>
                <a:cs typeface="Verdana"/>
              </a:rPr>
              <a:t>an</a:t>
            </a:r>
            <a:r>
              <a:rPr sz="1800" spc="95" dirty="0">
                <a:solidFill>
                  <a:srgbClr val="124F5B"/>
                </a:solidFill>
                <a:latin typeface="Verdana"/>
                <a:cs typeface="Verdana"/>
              </a:rPr>
              <a:t>d</a:t>
            </a:r>
            <a:endParaRPr sz="1800" dirty="0">
              <a:latin typeface="Verdana"/>
              <a:cs typeface="Verdana"/>
            </a:endParaRPr>
          </a:p>
        </p:txBody>
      </p:sp>
      <p:sp>
        <p:nvSpPr>
          <p:cNvPr id="5" name="object 5"/>
          <p:cNvSpPr txBox="1"/>
          <p:nvPr/>
        </p:nvSpPr>
        <p:spPr>
          <a:xfrm>
            <a:off x="897982" y="2791283"/>
            <a:ext cx="2750820" cy="656590"/>
          </a:xfrm>
          <a:prstGeom prst="rect">
            <a:avLst/>
          </a:prstGeom>
        </p:spPr>
        <p:txBody>
          <a:bodyPr vert="horz" wrap="square" lIns="0" tIns="12700" rIns="0" bIns="0" rtlCol="0">
            <a:spAutoFit/>
          </a:bodyPr>
          <a:lstStyle/>
          <a:p>
            <a:pPr marL="12700" marR="5080">
              <a:lnSpc>
                <a:spcPct val="114999"/>
              </a:lnSpc>
              <a:spcBef>
                <a:spcPts val="100"/>
              </a:spcBef>
              <a:tabLst>
                <a:tab pos="626110" algn="l"/>
                <a:tab pos="1697989" algn="l"/>
              </a:tabLst>
            </a:pPr>
            <a:r>
              <a:rPr sz="1800" spc="50" dirty="0">
                <a:solidFill>
                  <a:srgbClr val="124F5B"/>
                </a:solidFill>
                <a:latin typeface="Verdana"/>
                <a:cs typeface="Verdana"/>
              </a:rPr>
              <a:t>th</a:t>
            </a:r>
            <a:r>
              <a:rPr sz="1800" spc="10" dirty="0">
                <a:solidFill>
                  <a:srgbClr val="124F5B"/>
                </a:solidFill>
                <a:latin typeface="Verdana"/>
                <a:cs typeface="Verdana"/>
              </a:rPr>
              <a:t>e	</a:t>
            </a:r>
            <a:r>
              <a:rPr sz="1800" b="1" spc="-95" dirty="0">
                <a:solidFill>
                  <a:srgbClr val="124F5B"/>
                </a:solidFill>
                <a:latin typeface="Verdana"/>
                <a:cs typeface="Verdana"/>
              </a:rPr>
              <a:t>R</a:t>
            </a:r>
            <a:r>
              <a:rPr sz="1800" b="1" spc="-55" dirty="0">
                <a:solidFill>
                  <a:srgbClr val="124F5B"/>
                </a:solidFill>
                <a:latin typeface="Verdana"/>
                <a:cs typeface="Verdana"/>
              </a:rPr>
              <a:t>ati</a:t>
            </a:r>
            <a:r>
              <a:rPr sz="1800" b="1" spc="-75" dirty="0">
                <a:solidFill>
                  <a:srgbClr val="124F5B"/>
                </a:solidFill>
                <a:latin typeface="Verdana"/>
                <a:cs typeface="Verdana"/>
              </a:rPr>
              <a:t>n</a:t>
            </a:r>
            <a:r>
              <a:rPr sz="1800" b="1" dirty="0">
                <a:solidFill>
                  <a:srgbClr val="124F5B"/>
                </a:solidFill>
                <a:latin typeface="Verdana"/>
                <a:cs typeface="Verdana"/>
              </a:rPr>
              <a:t>g</a:t>
            </a:r>
            <a:r>
              <a:rPr sz="1800" spc="-275" dirty="0">
                <a:solidFill>
                  <a:srgbClr val="124F5B"/>
                </a:solidFill>
                <a:latin typeface="Verdana"/>
                <a:cs typeface="Verdana"/>
              </a:rPr>
              <a:t>,</a:t>
            </a:r>
            <a:r>
              <a:rPr sz="1800" dirty="0">
                <a:solidFill>
                  <a:srgbClr val="124F5B"/>
                </a:solidFill>
                <a:latin typeface="Verdana"/>
                <a:cs typeface="Verdana"/>
              </a:rPr>
              <a:t>	</a:t>
            </a:r>
            <a:r>
              <a:rPr sz="1800" b="1" spc="-80" dirty="0">
                <a:solidFill>
                  <a:srgbClr val="124F5B"/>
                </a:solidFill>
                <a:latin typeface="Verdana"/>
                <a:cs typeface="Verdana"/>
              </a:rPr>
              <a:t>R</a:t>
            </a:r>
            <a:r>
              <a:rPr sz="1800" b="1" spc="-90" dirty="0">
                <a:solidFill>
                  <a:srgbClr val="124F5B"/>
                </a:solidFill>
                <a:latin typeface="Verdana"/>
                <a:cs typeface="Verdana"/>
              </a:rPr>
              <a:t>e</a:t>
            </a:r>
            <a:r>
              <a:rPr sz="1800" b="1" spc="-70" dirty="0">
                <a:solidFill>
                  <a:srgbClr val="124F5B"/>
                </a:solidFill>
                <a:latin typeface="Verdana"/>
                <a:cs typeface="Verdana"/>
              </a:rPr>
              <a:t>vi</a:t>
            </a:r>
            <a:r>
              <a:rPr sz="1800" b="1" spc="-114" dirty="0">
                <a:solidFill>
                  <a:srgbClr val="124F5B"/>
                </a:solidFill>
                <a:latin typeface="Verdana"/>
                <a:cs typeface="Verdana"/>
              </a:rPr>
              <a:t>e</a:t>
            </a:r>
            <a:r>
              <a:rPr sz="1800" b="1" spc="-95" dirty="0">
                <a:solidFill>
                  <a:srgbClr val="124F5B"/>
                </a:solidFill>
                <a:latin typeface="Verdana"/>
                <a:cs typeface="Verdana"/>
              </a:rPr>
              <a:t>w</a:t>
            </a:r>
            <a:r>
              <a:rPr sz="1800" b="1" spc="-114" dirty="0">
                <a:solidFill>
                  <a:srgbClr val="124F5B"/>
                </a:solidFill>
                <a:latin typeface="Verdana"/>
                <a:cs typeface="Verdana"/>
              </a:rPr>
              <a:t>s</a:t>
            </a:r>
            <a:r>
              <a:rPr sz="1800" spc="-270" dirty="0">
                <a:solidFill>
                  <a:srgbClr val="124F5B"/>
                </a:solidFill>
                <a:latin typeface="Verdana"/>
                <a:cs typeface="Verdana"/>
              </a:rPr>
              <a:t>,  </a:t>
            </a:r>
            <a:r>
              <a:rPr sz="1800" b="1" spc="-135" dirty="0">
                <a:solidFill>
                  <a:srgbClr val="124F5B"/>
                </a:solidFill>
                <a:latin typeface="Verdana"/>
                <a:cs typeface="Verdana"/>
              </a:rPr>
              <a:t>Installs</a:t>
            </a:r>
            <a:r>
              <a:rPr sz="1800" spc="-135" dirty="0">
                <a:solidFill>
                  <a:srgbClr val="124F5B"/>
                </a:solidFill>
                <a:latin typeface="Verdana"/>
                <a:cs typeface="Verdana"/>
              </a:rPr>
              <a:t>.</a:t>
            </a:r>
            <a:endParaRPr sz="1800" dirty="0">
              <a:latin typeface="Verdana"/>
              <a:cs typeface="Verdana"/>
            </a:endParaRPr>
          </a:p>
        </p:txBody>
      </p:sp>
      <p:sp>
        <p:nvSpPr>
          <p:cNvPr id="6" name="object 6"/>
          <p:cNvSpPr txBox="1"/>
          <p:nvPr/>
        </p:nvSpPr>
        <p:spPr>
          <a:xfrm>
            <a:off x="384724" y="3383479"/>
            <a:ext cx="3886835"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800" spc="5" dirty="0">
                <a:solidFill>
                  <a:srgbClr val="124F5B"/>
                </a:solidFill>
                <a:latin typeface="Verdana"/>
                <a:cs typeface="Verdana"/>
              </a:rPr>
              <a:t>The </a:t>
            </a:r>
            <a:r>
              <a:rPr sz="1800" b="1" spc="-55" dirty="0">
                <a:solidFill>
                  <a:srgbClr val="124F5B"/>
                </a:solidFill>
                <a:latin typeface="Verdana"/>
                <a:cs typeface="Verdana"/>
              </a:rPr>
              <a:t>Rating </a:t>
            </a:r>
            <a:r>
              <a:rPr sz="1800" spc="-35" dirty="0">
                <a:solidFill>
                  <a:srgbClr val="124F5B"/>
                </a:solidFill>
                <a:latin typeface="Verdana"/>
                <a:cs typeface="Verdana"/>
              </a:rPr>
              <a:t>is </a:t>
            </a:r>
            <a:r>
              <a:rPr sz="1800" dirty="0">
                <a:solidFill>
                  <a:srgbClr val="124F5B"/>
                </a:solidFill>
                <a:latin typeface="Verdana"/>
                <a:cs typeface="Verdana"/>
              </a:rPr>
              <a:t>slightly  </a:t>
            </a:r>
            <a:r>
              <a:rPr sz="1800" b="1" spc="-75" dirty="0">
                <a:solidFill>
                  <a:srgbClr val="124F5B"/>
                </a:solidFill>
                <a:latin typeface="Verdana"/>
                <a:cs typeface="Verdana"/>
              </a:rPr>
              <a:t>positively </a:t>
            </a:r>
            <a:r>
              <a:rPr sz="1800" dirty="0">
                <a:solidFill>
                  <a:srgbClr val="124F5B"/>
                </a:solidFill>
                <a:latin typeface="Verdana"/>
                <a:cs typeface="Verdana"/>
              </a:rPr>
              <a:t>correlated </a:t>
            </a:r>
            <a:r>
              <a:rPr sz="1800" spc="50" dirty="0">
                <a:solidFill>
                  <a:srgbClr val="124F5B"/>
                </a:solidFill>
                <a:latin typeface="Verdana"/>
                <a:cs typeface="Verdana"/>
              </a:rPr>
              <a:t>with</a:t>
            </a:r>
            <a:r>
              <a:rPr sz="1800" spc="-380" dirty="0">
                <a:solidFill>
                  <a:srgbClr val="124F5B"/>
                </a:solidFill>
                <a:latin typeface="Verdana"/>
                <a:cs typeface="Verdana"/>
              </a:rPr>
              <a:t> </a:t>
            </a:r>
            <a:r>
              <a:rPr sz="1800" spc="35" dirty="0">
                <a:solidFill>
                  <a:srgbClr val="124F5B"/>
                </a:solidFill>
                <a:latin typeface="Verdana"/>
                <a:cs typeface="Verdana"/>
              </a:rPr>
              <a:t>the  </a:t>
            </a:r>
            <a:r>
              <a:rPr sz="1800" b="1" spc="-120" dirty="0">
                <a:solidFill>
                  <a:srgbClr val="124F5B"/>
                </a:solidFill>
                <a:latin typeface="Verdana"/>
                <a:cs typeface="Verdana"/>
              </a:rPr>
              <a:t>Installs </a:t>
            </a:r>
            <a:r>
              <a:rPr sz="1800" spc="50" dirty="0">
                <a:solidFill>
                  <a:srgbClr val="124F5B"/>
                </a:solidFill>
                <a:latin typeface="Verdana"/>
                <a:cs typeface="Verdana"/>
              </a:rPr>
              <a:t>and</a:t>
            </a:r>
            <a:r>
              <a:rPr sz="1800" spc="-160" dirty="0">
                <a:solidFill>
                  <a:srgbClr val="124F5B"/>
                </a:solidFill>
                <a:latin typeface="Verdana"/>
                <a:cs typeface="Verdana"/>
              </a:rPr>
              <a:t> </a:t>
            </a:r>
            <a:r>
              <a:rPr sz="1800" b="1" spc="-114" dirty="0">
                <a:solidFill>
                  <a:srgbClr val="124F5B"/>
                </a:solidFill>
                <a:latin typeface="Verdana"/>
                <a:cs typeface="Verdana"/>
              </a:rPr>
              <a:t>Reviews</a:t>
            </a:r>
            <a:r>
              <a:rPr sz="1800" spc="-114" dirty="0">
                <a:solidFill>
                  <a:srgbClr val="124F5B"/>
                </a:solidFill>
                <a:latin typeface="Verdana"/>
                <a:cs typeface="Verdana"/>
              </a:rPr>
              <a:t>.</a:t>
            </a:r>
            <a:endParaRPr sz="1800" dirty="0">
              <a:latin typeface="Verdana"/>
              <a:cs typeface="Verdana"/>
            </a:endParaRPr>
          </a:p>
        </p:txBody>
      </p:sp>
      <p:sp>
        <p:nvSpPr>
          <p:cNvPr id="7" name="object 7"/>
          <p:cNvSpPr/>
          <p:nvPr/>
        </p:nvSpPr>
        <p:spPr>
          <a:xfrm>
            <a:off x="4651123" y="1134472"/>
            <a:ext cx="4043735" cy="3128387"/>
          </a:xfrm>
          <a:prstGeom prst="rect">
            <a:avLst/>
          </a:prstGeom>
          <a:blipFill>
            <a:blip r:embed="rId2" cstate="print"/>
            <a:stretch>
              <a:fillRect/>
            </a:stretch>
          </a:blipFill>
        </p:spPr>
        <p:txBody>
          <a:bodyPr wrap="square" lIns="0" tIns="0" rIns="0" bIns="0" rtlCol="0"/>
          <a:lstStyle/>
          <a:p>
            <a:endParaRPr/>
          </a:p>
        </p:txBody>
      </p:sp>
      <p:sp>
        <p:nvSpPr>
          <p:cNvPr id="8" name="object 13">
            <a:extLst>
              <a:ext uri="{FF2B5EF4-FFF2-40B4-BE49-F238E27FC236}">
                <a16:creationId xmlns:a16="http://schemas.microsoft.com/office/drawing/2014/main" id="{B37C2C76-ED0B-56EE-57E9-AB58F8B4BE07}"/>
              </a:ext>
            </a:extLst>
          </p:cNvPr>
          <p:cNvSpPr/>
          <p:nvPr/>
        </p:nvSpPr>
        <p:spPr>
          <a:xfrm>
            <a:off x="384724" y="224058"/>
            <a:ext cx="513258" cy="506273"/>
          </a:xfrm>
          <a:prstGeom prst="rect">
            <a:avLst/>
          </a:prstGeom>
          <a:blipFill>
            <a:blip r:embed="rId3"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id="{1969DF3D-6A6B-1651-6168-7CCE78F16A62}"/>
              </a:ext>
            </a:extLst>
          </p:cNvPr>
          <p:cNvSpPr/>
          <p:nvPr/>
        </p:nvSpPr>
        <p:spPr>
          <a:xfrm>
            <a:off x="245533" y="1134472"/>
            <a:ext cx="4175143" cy="322119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E8ECF1-DD1F-AC37-9B8A-D452A4D452A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252053" y="1064997"/>
            <a:ext cx="4153113" cy="3714941"/>
          </a:xfrm>
          <a:prstGeom prst="rect">
            <a:avLst/>
          </a:prstGeom>
        </p:spPr>
      </p:pic>
      <p:sp>
        <p:nvSpPr>
          <p:cNvPr id="7" name="TextBox 6">
            <a:extLst>
              <a:ext uri="{FF2B5EF4-FFF2-40B4-BE49-F238E27FC236}">
                <a16:creationId xmlns:a16="http://schemas.microsoft.com/office/drawing/2014/main"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mn-lt"/>
              </a:rPr>
              <a:t>Percentage of Paid apps v/s Free apps</a:t>
            </a:r>
            <a:endParaRPr kumimoji="0" lang="en-US" altLang="en-US" sz="2400" i="0" u="none" strike="noStrike" cap="none" normalizeH="0" baseline="0" dirty="0">
              <a:ln>
                <a:noFill/>
              </a:ln>
              <a:solidFill>
                <a:schemeClr val="tx1"/>
              </a:solidFill>
              <a:effectLst/>
              <a:latin typeface="+mn-lt"/>
            </a:endParaRPr>
          </a:p>
        </p:txBody>
      </p:sp>
      <p:sp>
        <p:nvSpPr>
          <p:cNvPr id="10" name="TextBox 9">
            <a:extLst>
              <a:ext uri="{FF2B5EF4-FFF2-40B4-BE49-F238E27FC236}">
                <a16:creationId xmlns:a16="http://schemas.microsoft.com/office/drawing/2014/main" id="{5617DD83-7E43-F9E9-1D70-8B4A46F997CC}"/>
              </a:ext>
            </a:extLst>
          </p:cNvPr>
          <p:cNvSpPr txBox="1"/>
          <p:nvPr/>
        </p:nvSpPr>
        <p:spPr>
          <a:xfrm>
            <a:off x="280977" y="1230649"/>
            <a:ext cx="3087576" cy="1077218"/>
          </a:xfrm>
          <a:prstGeom prst="rect">
            <a:avLst/>
          </a:prstGeom>
          <a:noFill/>
        </p:spPr>
        <p:txBody>
          <a:bodyPr wrap="square">
            <a:spAutoFit/>
          </a:bodyPr>
          <a:lstStyle/>
          <a:p>
            <a:pPr marL="91440" marR="84455" algn="just">
              <a:lnSpc>
                <a:spcPct val="100000"/>
              </a:lnSpc>
            </a:pPr>
            <a:r>
              <a:rPr lang="en-US" sz="1600" spc="-5" dirty="0">
                <a:solidFill>
                  <a:srgbClr val="124F5C"/>
                </a:solidFill>
                <a:latin typeface="Arial MT"/>
                <a:cs typeface="Arial MT"/>
              </a:rPr>
              <a:t>We Observed </a:t>
            </a:r>
            <a:r>
              <a:rPr lang="en-US" sz="1600" dirty="0">
                <a:solidFill>
                  <a:srgbClr val="124F5C"/>
                </a:solidFill>
                <a:latin typeface="Arial MT"/>
                <a:cs typeface="Arial MT"/>
              </a:rPr>
              <a:t>that </a:t>
            </a:r>
            <a:r>
              <a:rPr lang="en-US" sz="1600" b="1" dirty="0">
                <a:solidFill>
                  <a:srgbClr val="124F5C"/>
                </a:solidFill>
                <a:latin typeface="Arial"/>
                <a:cs typeface="Arial"/>
              </a:rPr>
              <a:t>92.20% of </a:t>
            </a:r>
            <a:r>
              <a:rPr lang="en-US" sz="1600" b="1" spc="-10" dirty="0">
                <a:solidFill>
                  <a:srgbClr val="124F5C"/>
                </a:solidFill>
                <a:latin typeface="Arial"/>
                <a:cs typeface="Arial"/>
              </a:rPr>
              <a:t>Apps </a:t>
            </a:r>
            <a:r>
              <a:rPr lang="en-US" sz="1600" b="1" spc="-5" dirty="0">
                <a:solidFill>
                  <a:srgbClr val="124F5C"/>
                </a:solidFill>
                <a:latin typeface="Arial"/>
                <a:cs typeface="Arial"/>
              </a:rPr>
              <a:t>are </a:t>
            </a:r>
            <a:r>
              <a:rPr lang="en-US" sz="1600" b="1" dirty="0">
                <a:solidFill>
                  <a:srgbClr val="124F5C"/>
                </a:solidFill>
                <a:latin typeface="Arial"/>
                <a:cs typeface="Arial"/>
              </a:rPr>
              <a:t> </a:t>
            </a:r>
            <a:r>
              <a:rPr lang="en-US" sz="1600" b="1" spc="-5" dirty="0">
                <a:solidFill>
                  <a:srgbClr val="124F5C"/>
                </a:solidFill>
                <a:latin typeface="Arial"/>
                <a:cs typeface="Arial"/>
              </a:rPr>
              <a:t>free </a:t>
            </a:r>
            <a:r>
              <a:rPr lang="en-US" sz="1600" spc="-5" dirty="0">
                <a:solidFill>
                  <a:srgbClr val="124F5C"/>
                </a:solidFill>
                <a:latin typeface="Arial MT"/>
                <a:cs typeface="Arial MT"/>
              </a:rPr>
              <a:t>and </a:t>
            </a:r>
            <a:r>
              <a:rPr lang="en-US" sz="1600" dirty="0">
                <a:solidFill>
                  <a:srgbClr val="124F5C"/>
                </a:solidFill>
                <a:latin typeface="Arial MT"/>
                <a:cs typeface="Arial MT"/>
              </a:rPr>
              <a:t>only </a:t>
            </a:r>
            <a:r>
              <a:rPr lang="en-US" sz="1600" b="1" dirty="0">
                <a:solidFill>
                  <a:srgbClr val="124F5C"/>
                </a:solidFill>
                <a:latin typeface="Arial"/>
                <a:cs typeface="Arial"/>
              </a:rPr>
              <a:t>7.80% </a:t>
            </a:r>
            <a:r>
              <a:rPr lang="en-US" sz="1600" b="1" spc="-5" dirty="0">
                <a:solidFill>
                  <a:srgbClr val="124F5C"/>
                </a:solidFill>
                <a:latin typeface="Arial"/>
                <a:cs typeface="Arial"/>
              </a:rPr>
              <a:t>of </a:t>
            </a:r>
            <a:r>
              <a:rPr lang="en-US" sz="1600" b="1" spc="-15" dirty="0">
                <a:solidFill>
                  <a:srgbClr val="124F5C"/>
                </a:solidFill>
                <a:latin typeface="Arial"/>
                <a:cs typeface="Arial"/>
              </a:rPr>
              <a:t>Apps </a:t>
            </a:r>
            <a:r>
              <a:rPr lang="en-US" sz="1600" b="1" dirty="0">
                <a:solidFill>
                  <a:srgbClr val="124F5C"/>
                </a:solidFill>
                <a:latin typeface="Arial"/>
                <a:cs typeface="Arial"/>
              </a:rPr>
              <a:t>are </a:t>
            </a:r>
            <a:r>
              <a:rPr lang="en-US" sz="1600" b="1" spc="-5" dirty="0">
                <a:solidFill>
                  <a:srgbClr val="124F5C"/>
                </a:solidFill>
                <a:latin typeface="Arial"/>
                <a:cs typeface="Arial"/>
              </a:rPr>
              <a:t>paid </a:t>
            </a:r>
            <a:r>
              <a:rPr lang="en-US" sz="1600" dirty="0">
                <a:solidFill>
                  <a:srgbClr val="124F5C"/>
                </a:solidFill>
                <a:latin typeface="Arial MT"/>
                <a:cs typeface="Arial MT"/>
              </a:rPr>
              <a:t>in </a:t>
            </a:r>
            <a:r>
              <a:rPr lang="en-US" sz="1600" spc="5" dirty="0">
                <a:solidFill>
                  <a:srgbClr val="124F5C"/>
                </a:solidFill>
                <a:latin typeface="Arial MT"/>
                <a:cs typeface="Arial MT"/>
              </a:rPr>
              <a:t> </a:t>
            </a:r>
            <a:r>
              <a:rPr lang="en-US" sz="1600" spc="-5" dirty="0">
                <a:solidFill>
                  <a:srgbClr val="124F5C"/>
                </a:solidFill>
                <a:latin typeface="Arial MT"/>
                <a:cs typeface="Arial MT"/>
              </a:rPr>
              <a:t>Play</a:t>
            </a:r>
            <a:r>
              <a:rPr lang="en-US" sz="1600" spc="-15" dirty="0">
                <a:solidFill>
                  <a:srgbClr val="124F5C"/>
                </a:solidFill>
                <a:latin typeface="Arial MT"/>
                <a:cs typeface="Arial MT"/>
              </a:rPr>
              <a:t> </a:t>
            </a:r>
            <a:r>
              <a:rPr lang="en-US" sz="1600" spc="-5" dirty="0">
                <a:solidFill>
                  <a:srgbClr val="124F5C"/>
                </a:solidFill>
                <a:latin typeface="Arial MT"/>
                <a:cs typeface="Arial MT"/>
              </a:rPr>
              <a:t>store.</a:t>
            </a:r>
            <a:endParaRPr lang="en-US" sz="1600" dirty="0">
              <a:latin typeface="Arial MT"/>
              <a:cs typeface="Arial MT"/>
            </a:endParaRPr>
          </a:p>
        </p:txBody>
      </p:sp>
      <p:pic>
        <p:nvPicPr>
          <p:cNvPr id="11" name="object 5">
            <a:extLst>
              <a:ext uri="{FF2B5EF4-FFF2-40B4-BE49-F238E27FC236}">
                <a16:creationId xmlns:a16="http://schemas.microsoft.com/office/drawing/2014/main" id="{8B42D474-0323-E214-3063-04B1DFE87672}"/>
              </a:ext>
            </a:extLst>
          </p:cNvPr>
          <p:cNvPicPr/>
          <p:nvPr/>
        </p:nvPicPr>
        <p: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376941" y="2571750"/>
            <a:ext cx="2991612" cy="2170174"/>
          </a:xfrm>
          <a:prstGeom prst="rect">
            <a:avLst/>
          </a:prstGeom>
        </p:spPr>
      </p:pic>
      <p:sp>
        <p:nvSpPr>
          <p:cNvPr id="12" name="object 13">
            <a:extLst>
              <a:ext uri="{FF2B5EF4-FFF2-40B4-BE49-F238E27FC236}">
                <a16:creationId xmlns:a16="http://schemas.microsoft.com/office/drawing/2014/main" id="{BB606D48-4CA2-6EBF-22DA-B849D15B78AC}"/>
              </a:ext>
            </a:extLst>
          </p:cNvPr>
          <p:cNvSpPr/>
          <p:nvPr/>
        </p:nvSpPr>
        <p:spPr>
          <a:xfrm>
            <a:off x="541034" y="273189"/>
            <a:ext cx="513258" cy="506273"/>
          </a:xfrm>
          <a:prstGeom prst="rect">
            <a:avLst/>
          </a:prstGeom>
          <a:blipFill>
            <a:blip r:embed="rId6"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id="{FD67CF62-CA48-A720-EE63-ECE3EC1AA72B}"/>
              </a:ext>
            </a:extLst>
          </p:cNvPr>
          <p:cNvSpPr/>
          <p:nvPr/>
        </p:nvSpPr>
        <p:spPr>
          <a:xfrm>
            <a:off x="376941" y="1185738"/>
            <a:ext cx="2924523" cy="121095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077194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8BCB4C-AC9F-AB9C-34C5-A9DDD401E1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665531" y="913937"/>
            <a:ext cx="5289822" cy="3759393"/>
          </a:xfrm>
          <a:prstGeom prst="rect">
            <a:avLst/>
          </a:prstGeom>
        </p:spPr>
      </p:pic>
      <p:sp>
        <p:nvSpPr>
          <p:cNvPr id="7" name="TextBox 6">
            <a:extLst>
              <a:ext uri="{FF2B5EF4-FFF2-40B4-BE49-F238E27FC236}">
                <a16:creationId xmlns:a16="http://schemas.microsoft.com/office/drawing/2014/main" id="{DE3734B8-5FB3-0571-6813-D9AFCFC25E8E}"/>
              </a:ext>
            </a:extLst>
          </p:cNvPr>
          <p:cNvSpPr txBox="1"/>
          <p:nvPr/>
        </p:nvSpPr>
        <p:spPr>
          <a:xfrm>
            <a:off x="1086142" y="358627"/>
            <a:ext cx="4572000" cy="461665"/>
          </a:xfrm>
          <a:prstGeom prst="rect">
            <a:avLst/>
          </a:prstGeom>
          <a:noFill/>
        </p:spPr>
        <p:txBody>
          <a:bodyPr wrap="square">
            <a:spAutoFit/>
          </a:bodyPr>
          <a:lstStyle/>
          <a:p>
            <a:r>
              <a:rPr lang="en-IN" sz="2400" b="1" spc="-75" dirty="0">
                <a:solidFill>
                  <a:schemeClr val="tx1"/>
                </a:solidFill>
              </a:rPr>
              <a:t>Content</a:t>
            </a:r>
            <a:r>
              <a:rPr lang="en-IN" sz="2400" b="1" spc="-335" dirty="0">
                <a:solidFill>
                  <a:schemeClr val="tx1"/>
                </a:solidFill>
              </a:rPr>
              <a:t> </a:t>
            </a:r>
            <a:r>
              <a:rPr lang="en-IN" sz="2400" b="1" spc="-85" dirty="0">
                <a:solidFill>
                  <a:schemeClr val="tx1"/>
                </a:solidFill>
              </a:rPr>
              <a:t>Rating</a:t>
            </a:r>
            <a:endParaRPr lang="en-IN" sz="2400" b="1" dirty="0">
              <a:solidFill>
                <a:schemeClr val="tx1"/>
              </a:solidFill>
            </a:endParaRPr>
          </a:p>
        </p:txBody>
      </p:sp>
      <p:sp>
        <p:nvSpPr>
          <p:cNvPr id="9" name="TextBox 8">
            <a:extLst>
              <a:ext uri="{FF2B5EF4-FFF2-40B4-BE49-F238E27FC236}">
                <a16:creationId xmlns:a16="http://schemas.microsoft.com/office/drawing/2014/main" id="{36DCEB8A-994A-135B-3C28-C87EA6E715E4}"/>
              </a:ext>
            </a:extLst>
          </p:cNvPr>
          <p:cNvSpPr txBox="1"/>
          <p:nvPr/>
        </p:nvSpPr>
        <p:spPr>
          <a:xfrm>
            <a:off x="381682" y="1684298"/>
            <a:ext cx="2990460" cy="2554545"/>
          </a:xfrm>
          <a:prstGeom prst="rect">
            <a:avLst/>
          </a:prstGeom>
          <a:noFill/>
        </p:spPr>
        <p:txBody>
          <a:bodyPr wrap="square">
            <a:spAutoFit/>
          </a:bodyPr>
          <a:lstStyle/>
          <a:p>
            <a:pPr algn="just"/>
            <a:r>
              <a:rPr lang="en-US" sz="1600" dirty="0">
                <a:solidFill>
                  <a:schemeClr val="accent5">
                    <a:lumMod val="50000"/>
                  </a:schemeClr>
                </a:solidFill>
                <a:latin typeface="+mn-lt"/>
              </a:rPr>
              <a:t>From the above plot we can see that Everyone category having majority of apps count.</a:t>
            </a:r>
          </a:p>
          <a:p>
            <a:pPr algn="just"/>
            <a:endParaRPr lang="en-US" sz="1600" dirty="0">
              <a:solidFill>
                <a:schemeClr val="accent5">
                  <a:lumMod val="50000"/>
                </a:schemeClr>
              </a:solidFill>
              <a:latin typeface="+mn-lt"/>
            </a:endParaRPr>
          </a:p>
          <a:p>
            <a:pPr algn="just"/>
            <a:r>
              <a:rPr lang="en-US" sz="1600" b="0" i="0" dirty="0">
                <a:solidFill>
                  <a:schemeClr val="accent5">
                    <a:lumMod val="50000"/>
                  </a:schemeClr>
                </a:solidFill>
                <a:effectLst/>
                <a:latin typeface="+mn-lt"/>
              </a:rPr>
              <a:t>A majority of the apps </a:t>
            </a:r>
            <a:r>
              <a:rPr lang="en-US" sz="1600" b="1" i="0" dirty="0">
                <a:solidFill>
                  <a:schemeClr val="accent5">
                    <a:lumMod val="50000"/>
                  </a:schemeClr>
                </a:solidFill>
                <a:effectLst/>
                <a:latin typeface="+mn-lt"/>
              </a:rPr>
              <a:t>(81.80%) </a:t>
            </a:r>
            <a:r>
              <a:rPr lang="en-US" sz="1600" b="0" i="0" dirty="0">
                <a:solidFill>
                  <a:schemeClr val="accent5">
                    <a:lumMod val="50000"/>
                  </a:schemeClr>
                </a:solidFill>
                <a:effectLst/>
                <a:latin typeface="+mn-lt"/>
              </a:rPr>
              <a:t>in the play store are can be used by everyone. The remaining apps have various age restrictions to use it.</a:t>
            </a:r>
          </a:p>
          <a:p>
            <a:pPr algn="just"/>
            <a:endParaRPr lang="en-IN" sz="1600" dirty="0">
              <a:solidFill>
                <a:schemeClr val="accent5">
                  <a:lumMod val="50000"/>
                </a:schemeClr>
              </a:solidFill>
              <a:latin typeface="+mn-lt"/>
            </a:endParaRPr>
          </a:p>
        </p:txBody>
      </p:sp>
      <p:sp>
        <p:nvSpPr>
          <p:cNvPr id="10" name="object 13">
            <a:extLst>
              <a:ext uri="{FF2B5EF4-FFF2-40B4-BE49-F238E27FC236}">
                <a16:creationId xmlns:a16="http://schemas.microsoft.com/office/drawing/2014/main" id="{D0E916F3-825F-956B-B73F-24DCFA1A32D5}"/>
              </a:ext>
            </a:extLst>
          </p:cNvPr>
          <p:cNvSpPr/>
          <p:nvPr/>
        </p:nvSpPr>
        <p:spPr>
          <a:xfrm>
            <a:off x="381682" y="358627"/>
            <a:ext cx="513258" cy="506273"/>
          </a:xfrm>
          <a:prstGeom prst="rect">
            <a:avLst/>
          </a:prstGeom>
          <a:blipFill>
            <a:blip r:embed="rId5"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A31EFAAF-EA39-2C34-2E3F-389CB3443747}"/>
              </a:ext>
            </a:extLst>
          </p:cNvPr>
          <p:cNvSpPr/>
          <p:nvPr/>
        </p:nvSpPr>
        <p:spPr>
          <a:xfrm>
            <a:off x="381682" y="1684298"/>
            <a:ext cx="3088093" cy="23583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2622635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9">
                                            <p:txEl>
                                              <p:pRg st="2" end="2"/>
                                            </p:txEl>
                                          </p:spTgt>
                                        </p:tgtEl>
                                        <p:attrNameLst>
                                          <p:attrName>r</p:attrName>
                                        </p:attrNameLst>
                                      </p:cBhvr>
                                    </p:animRot>
                                    <p:animRot by="-240000">
                                      <p:cBhvr>
                                        <p:cTn id="13" dur="200" fill="hold">
                                          <p:stCondLst>
                                            <p:cond delay="200"/>
                                          </p:stCondLst>
                                        </p:cTn>
                                        <p:tgtEl>
                                          <p:spTgt spid="9">
                                            <p:txEl>
                                              <p:pRg st="2" end="2"/>
                                            </p:txEl>
                                          </p:spTgt>
                                        </p:tgtEl>
                                        <p:attrNameLst>
                                          <p:attrName>r</p:attrName>
                                        </p:attrNameLst>
                                      </p:cBhvr>
                                    </p:animRot>
                                    <p:animRot by="240000">
                                      <p:cBhvr>
                                        <p:cTn id="14" dur="200" fill="hold">
                                          <p:stCondLst>
                                            <p:cond delay="400"/>
                                          </p:stCondLst>
                                        </p:cTn>
                                        <p:tgtEl>
                                          <p:spTgt spid="9">
                                            <p:txEl>
                                              <p:pRg st="2" end="2"/>
                                            </p:txEl>
                                          </p:spTgt>
                                        </p:tgtEl>
                                        <p:attrNameLst>
                                          <p:attrName>r</p:attrName>
                                        </p:attrNameLst>
                                      </p:cBhvr>
                                    </p:animRot>
                                    <p:animRot by="-240000">
                                      <p:cBhvr>
                                        <p:cTn id="15" dur="200" fill="hold">
                                          <p:stCondLst>
                                            <p:cond delay="600"/>
                                          </p:stCondLst>
                                        </p:cTn>
                                        <p:tgtEl>
                                          <p:spTgt spid="9">
                                            <p:txEl>
                                              <p:pRg st="2" end="2"/>
                                            </p:txEl>
                                          </p:spTgt>
                                        </p:tgtEl>
                                        <p:attrNameLst>
                                          <p:attrName>r</p:attrName>
                                        </p:attrNameLst>
                                      </p:cBhvr>
                                    </p:animRot>
                                    <p:animRot by="120000">
                                      <p:cBhvr>
                                        <p:cTn id="16" dur="200" fill="hold">
                                          <p:stCondLst>
                                            <p:cond delay="800"/>
                                          </p:stCondLst>
                                        </p:cTn>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0B085-6C59-2944-907B-6CB4D252E0B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59258"/>
            <a:ext cx="9144000" cy="4384242"/>
          </a:xfrm>
          <a:prstGeom prst="rect">
            <a:avLst/>
          </a:prstGeom>
        </p:spPr>
      </p:pic>
      <p:sp>
        <p:nvSpPr>
          <p:cNvPr id="6" name="TextBox 5">
            <a:extLst>
              <a:ext uri="{FF2B5EF4-FFF2-40B4-BE49-F238E27FC236}">
                <a16:creationId xmlns:a16="http://schemas.microsoft.com/office/drawing/2014/main" id="{B5161161-9D9C-0436-2103-2F189980DCEB}"/>
              </a:ext>
            </a:extLst>
          </p:cNvPr>
          <p:cNvSpPr txBox="1"/>
          <p:nvPr/>
        </p:nvSpPr>
        <p:spPr>
          <a:xfrm>
            <a:off x="960989" y="179325"/>
            <a:ext cx="666584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mn-lt"/>
              </a:rPr>
              <a:t>Count</a:t>
            </a:r>
            <a:r>
              <a:rPr lang="en-US" sz="2400" b="1" dirty="0">
                <a:solidFill>
                  <a:schemeClr val="tx1"/>
                </a:solidFill>
                <a:effectLst/>
                <a:latin typeface="+mn-lt"/>
              </a:rPr>
              <a:t> of Applications in each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8" name="object 13">
            <a:extLst>
              <a:ext uri="{FF2B5EF4-FFF2-40B4-BE49-F238E27FC236}">
                <a16:creationId xmlns:a16="http://schemas.microsoft.com/office/drawing/2014/main" id="{42D8DEAD-A515-B82F-FE2B-51059B28C9E6}"/>
              </a:ext>
            </a:extLst>
          </p:cNvPr>
          <p:cNvSpPr/>
          <p:nvPr/>
        </p:nvSpPr>
        <p:spPr>
          <a:xfrm>
            <a:off x="362560" y="179325"/>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45C8AD2C-F27D-811F-1C2F-A81633C41DAB}"/>
              </a:ext>
            </a:extLst>
          </p:cNvPr>
          <p:cNvSpPr/>
          <p:nvPr/>
        </p:nvSpPr>
        <p:spPr>
          <a:xfrm>
            <a:off x="4876801" y="2219739"/>
            <a:ext cx="3836503" cy="164989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0" name="object 8">
            <a:extLst>
              <a:ext uri="{FF2B5EF4-FFF2-40B4-BE49-F238E27FC236}">
                <a16:creationId xmlns:a16="http://schemas.microsoft.com/office/drawing/2014/main" id="{81B9A19B-2517-DF8F-BE5F-E4A920104C17}"/>
              </a:ext>
            </a:extLst>
          </p:cNvPr>
          <p:cNvSpPr txBox="1"/>
          <p:nvPr/>
        </p:nvSpPr>
        <p:spPr>
          <a:xfrm flipH="1">
            <a:off x="4987378" y="2355821"/>
            <a:ext cx="3633247" cy="1243289"/>
          </a:xfrm>
          <a:prstGeom prst="rect">
            <a:avLst/>
          </a:prstGeom>
        </p:spPr>
        <p:txBody>
          <a:bodyPr vert="horz" wrap="square" lIns="0" tIns="12065" rIns="0" bIns="0" rtlCol="0">
            <a:spAutoFit/>
          </a:bodyPr>
          <a:lstStyle/>
          <a:p>
            <a:pPr algn="just">
              <a:lnSpc>
                <a:spcPct val="100000"/>
              </a:lnSpc>
              <a:spcBef>
                <a:spcPts val="95"/>
              </a:spcBef>
            </a:pPr>
            <a:r>
              <a:rPr sz="1600" b="1" dirty="0">
                <a:solidFill>
                  <a:srgbClr val="124F5C"/>
                </a:solidFill>
                <a:latin typeface="Verdana" panose="020B0604030504040204" pitchFamily="34" charset="0"/>
                <a:ea typeface="Verdana" panose="020B0604030504040204" pitchFamily="34" charset="0"/>
                <a:cs typeface="Calibri" panose="020F0502020204030204" pitchFamily="34" charset="0"/>
              </a:rPr>
              <a:t>Family</a:t>
            </a:r>
            <a:r>
              <a:rPr sz="1600" b="1" spc="6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and</a:t>
            </a:r>
            <a:r>
              <a:rPr sz="1600" b="1"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Game</a:t>
            </a:r>
            <a:r>
              <a:rPr sz="1600" b="1" spc="7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apps</a:t>
            </a:r>
            <a:r>
              <a:rPr sz="1600"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have</a:t>
            </a:r>
            <a:r>
              <a:rPr sz="1600" spc="85"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dirty="0">
                <a:solidFill>
                  <a:srgbClr val="124F5C"/>
                </a:solidFill>
                <a:latin typeface="Verdana" panose="020B0604030504040204" pitchFamily="34" charset="0"/>
                <a:ea typeface="Verdana" panose="020B0604030504040204" pitchFamily="34" charset="0"/>
                <a:cs typeface="Calibri" panose="020F0502020204030204" pitchFamily="34" charset="0"/>
              </a:rPr>
              <a:t>the</a:t>
            </a:r>
            <a:endParaRPr sz="1600" dirty="0">
              <a:latin typeface="Verdana" panose="020B0604030504040204" pitchFamily="34" charset="0"/>
              <a:ea typeface="Verdana" panose="020B0604030504040204" pitchFamily="34" charset="0"/>
              <a:cs typeface="Calibri" panose="020F0502020204030204" pitchFamily="34" charset="0"/>
            </a:endParaRPr>
          </a:p>
          <a:p>
            <a:pPr algn="just">
              <a:lnSpc>
                <a:spcPct val="100000"/>
              </a:lnSpc>
              <a:spcBef>
                <a:spcPts val="5"/>
              </a:spcBef>
              <a:tabLst>
                <a:tab pos="1028700" algn="l"/>
              </a:tabLst>
            </a:pP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highest	market</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prevalence. Surprising </a:t>
            </a:r>
            <a:r>
              <a:rPr lang="en-IN"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Tools, Business and Medical</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apps are also at the Top Count of applications.</a:t>
            </a:r>
            <a:endParaRPr sz="1600" dirty="0">
              <a:latin typeface="Verdana" panose="020B060403050404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4228966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35AFC-F138-C3C4-3EFC-45DE481751D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890304"/>
            <a:ext cx="9144000" cy="4063354"/>
          </a:xfrm>
          <a:prstGeom prst="rect">
            <a:avLst/>
          </a:prstGeom>
        </p:spPr>
      </p:pic>
      <p:sp>
        <p:nvSpPr>
          <p:cNvPr id="5" name="TextBox 4">
            <a:extLst>
              <a:ext uri="{FF2B5EF4-FFF2-40B4-BE49-F238E27FC236}">
                <a16:creationId xmlns:a16="http://schemas.microsoft.com/office/drawing/2014/main" id="{27C50634-A1C7-CD1E-6BB3-17CBABC123DD}"/>
              </a:ext>
            </a:extLst>
          </p:cNvPr>
          <p:cNvSpPr txBox="1"/>
          <p:nvPr/>
        </p:nvSpPr>
        <p:spPr>
          <a:xfrm>
            <a:off x="1058778" y="170742"/>
            <a:ext cx="695425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t>
            </a:r>
            <a:r>
              <a:rPr lang="en-US" sz="2400" b="1" dirty="0">
                <a:solidFill>
                  <a:schemeClr val="tx1"/>
                </a:solidFill>
                <a:latin typeface="+mn-lt"/>
              </a:rPr>
              <a:t>C</a:t>
            </a:r>
            <a:r>
              <a:rPr lang="en-US" sz="2400" b="1" dirty="0">
                <a:solidFill>
                  <a:schemeClr val="tx1"/>
                </a:solidFill>
                <a:effectLst/>
                <a:latin typeface="+mn-lt"/>
              </a:rPr>
              <a:t>ategory App's have most number of installs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6" name="object 13">
            <a:extLst>
              <a:ext uri="{FF2B5EF4-FFF2-40B4-BE49-F238E27FC236}">
                <a16:creationId xmlns:a16="http://schemas.microsoft.com/office/drawing/2014/main" id="{2DC0F9A9-220B-D279-ECD2-665CC5D8878F}"/>
              </a:ext>
            </a:extLst>
          </p:cNvPr>
          <p:cNvSpPr/>
          <p:nvPr/>
        </p:nvSpPr>
        <p:spPr>
          <a:xfrm>
            <a:off x="545520" y="189842"/>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B9D0C78E-561D-EA94-627D-6E459E754FE5}"/>
              </a:ext>
            </a:extLst>
          </p:cNvPr>
          <p:cNvSpPr txBox="1"/>
          <p:nvPr/>
        </p:nvSpPr>
        <p:spPr>
          <a:xfrm>
            <a:off x="4535904" y="2571750"/>
            <a:ext cx="3619098" cy="1077218"/>
          </a:xfrm>
          <a:prstGeom prst="rect">
            <a:avLst/>
          </a:prstGeom>
          <a:noFill/>
        </p:spPr>
        <p:txBody>
          <a:bodyPr wrap="square">
            <a:spAutoFit/>
          </a:bodyPr>
          <a:lstStyle/>
          <a:p>
            <a:r>
              <a:rPr lang="en-US" sz="1600" dirty="0">
                <a:solidFill>
                  <a:schemeClr val="accent5">
                    <a:lumMod val="50000"/>
                  </a:schemeClr>
                </a:solidFill>
                <a:effectLst/>
                <a:latin typeface="+mn-lt"/>
                <a:cs typeface="Calibri" panose="020F0502020204030204" pitchFamily="34" charset="0"/>
              </a:rPr>
              <a:t>The Game, Communication and Tools categories has the highest number of installs compared to other categories of apps.</a:t>
            </a:r>
          </a:p>
        </p:txBody>
      </p:sp>
      <p:sp>
        <p:nvSpPr>
          <p:cNvPr id="9" name="object 7">
            <a:extLst>
              <a:ext uri="{FF2B5EF4-FFF2-40B4-BE49-F238E27FC236}">
                <a16:creationId xmlns:a16="http://schemas.microsoft.com/office/drawing/2014/main" id="{7CF8FC03-10FE-5D97-81E7-E1E339BB0E73}"/>
              </a:ext>
            </a:extLst>
          </p:cNvPr>
          <p:cNvSpPr/>
          <p:nvPr/>
        </p:nvSpPr>
        <p:spPr>
          <a:xfrm>
            <a:off x="4555782" y="2518715"/>
            <a:ext cx="3599220" cy="12640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408522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6E7A30-1C9D-677C-1331-136105F4F9FF}"/>
              </a:ext>
            </a:extLst>
          </p:cNvPr>
          <p:cNvSpPr txBox="1"/>
          <p:nvPr/>
        </p:nvSpPr>
        <p:spPr>
          <a:xfrm>
            <a:off x="1099159" y="216518"/>
            <a:ext cx="4572000" cy="830997"/>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Arial" panose="020B0604020202020204" pitchFamily="34" charset="0"/>
                <a:cs typeface="Arial" panose="020B0604020202020204" pitchFamily="34" charset="0"/>
              </a:rPr>
              <a:t>Average rating of the apps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88A9D1D-36B8-960D-D970-193DFB8FE54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34490"/>
            <a:ext cx="9144000" cy="4316245"/>
          </a:xfrm>
          <a:prstGeom prst="rect">
            <a:avLst/>
          </a:prstGeom>
        </p:spPr>
      </p:pic>
      <p:sp>
        <p:nvSpPr>
          <p:cNvPr id="6" name="object 13">
            <a:extLst>
              <a:ext uri="{FF2B5EF4-FFF2-40B4-BE49-F238E27FC236}">
                <a16:creationId xmlns:a16="http://schemas.microsoft.com/office/drawing/2014/main" id="{9344AD40-5B8D-CFBA-7567-6E8EFE7A700C}"/>
              </a:ext>
            </a:extLst>
          </p:cNvPr>
          <p:cNvSpPr/>
          <p:nvPr/>
        </p:nvSpPr>
        <p:spPr>
          <a:xfrm>
            <a:off x="503582" y="216518"/>
            <a:ext cx="502187" cy="506273"/>
          </a:xfrm>
          <a:prstGeom prst="rect">
            <a:avLst/>
          </a:prstGeom>
          <a:blipFill>
            <a:blip r:embed="rId4" cstate="print"/>
            <a:stretch>
              <a:fillRect/>
            </a:stretch>
          </a:blipFill>
        </p:spPr>
        <p:txBody>
          <a:bodyPr wrap="square" lIns="0" tIns="0" rIns="0" bIns="0" rtlCol="0"/>
          <a:lstStyle/>
          <a:p>
            <a:endParaRPr/>
          </a:p>
        </p:txBody>
      </p:sp>
      <p:pic>
        <p:nvPicPr>
          <p:cNvPr id="18" name="Picture 17">
            <a:extLst>
              <a:ext uri="{FF2B5EF4-FFF2-40B4-BE49-F238E27FC236}">
                <a16:creationId xmlns:a16="http://schemas.microsoft.com/office/drawing/2014/main" id="{4232840C-FB65-7C3F-271A-540BB27B8DE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1099159" y="1047515"/>
            <a:ext cx="3902445" cy="2115270"/>
          </a:xfrm>
          <a:prstGeom prst="rect">
            <a:avLst/>
          </a:prstGeom>
          <a:ln>
            <a:noFill/>
          </a:ln>
          <a:effectLst>
            <a:outerShdw blurRad="292100" dist="139700" dir="2700000" algn="tl" rotWithShape="0">
              <a:srgbClr val="333333">
                <a:alpha val="65000"/>
              </a:srgbClr>
            </a:outerShdw>
          </a:effectLst>
        </p:spPr>
      </p:pic>
      <p:sp>
        <p:nvSpPr>
          <p:cNvPr id="12" name="object 5">
            <a:extLst>
              <a:ext uri="{FF2B5EF4-FFF2-40B4-BE49-F238E27FC236}">
                <a16:creationId xmlns:a16="http://schemas.microsoft.com/office/drawing/2014/main" id="{75C3C801-AEBD-473B-0367-572E34CA1B76}"/>
              </a:ext>
            </a:extLst>
          </p:cNvPr>
          <p:cNvSpPr txBox="1"/>
          <p:nvPr/>
        </p:nvSpPr>
        <p:spPr>
          <a:xfrm>
            <a:off x="5157788" y="2005336"/>
            <a:ext cx="3734421" cy="2044149"/>
          </a:xfrm>
          <a:prstGeom prst="rect">
            <a:avLst/>
          </a:prstGeom>
        </p:spPr>
        <p:txBody>
          <a:bodyPr vert="horz" wrap="square" lIns="0" tIns="12700" rIns="0" bIns="0" rtlCol="0">
            <a:spAutoFit/>
          </a:bodyPr>
          <a:lstStyle/>
          <a:p>
            <a:pPr marL="469265" marR="9525" indent="-457200">
              <a:lnSpc>
                <a:spcPct val="100000"/>
              </a:lnSpc>
              <a:spcBef>
                <a:spcPts val="100"/>
              </a:spcBef>
              <a:buFont typeface="AoyagiKouzanFontT"/>
              <a:buChar char="❏"/>
              <a:tabLst>
                <a:tab pos="469265" algn="l"/>
                <a:tab pos="469900" algn="l"/>
                <a:tab pos="1069340" algn="l"/>
                <a:tab pos="2155825" algn="l"/>
                <a:tab pos="2826385" algn="l"/>
                <a:tab pos="3692525" algn="l"/>
              </a:tabLst>
            </a:pPr>
            <a:r>
              <a:rPr sz="1200" dirty="0">
                <a:solidFill>
                  <a:srgbClr val="124F5B"/>
                </a:solidFill>
                <a:latin typeface="Verdana"/>
                <a:cs typeface="Verdana"/>
              </a:rPr>
              <a:t>Th</a:t>
            </a:r>
            <a:r>
              <a:rPr sz="1200" spc="10" dirty="0">
                <a:solidFill>
                  <a:srgbClr val="124F5B"/>
                </a:solidFill>
                <a:latin typeface="Verdana"/>
                <a:cs typeface="Verdana"/>
              </a:rPr>
              <a:t>e	</a:t>
            </a:r>
            <a:r>
              <a:rPr sz="1200" spc="-40" dirty="0">
                <a:solidFill>
                  <a:srgbClr val="124F5B"/>
                </a:solidFill>
                <a:latin typeface="Verdana"/>
                <a:cs typeface="Verdana"/>
              </a:rPr>
              <a:t>a</a:t>
            </a:r>
            <a:r>
              <a:rPr sz="1200" spc="-120" dirty="0">
                <a:solidFill>
                  <a:srgbClr val="124F5B"/>
                </a:solidFill>
                <a:latin typeface="Verdana"/>
                <a:cs typeface="Verdana"/>
              </a:rPr>
              <a:t>v</a:t>
            </a:r>
            <a:r>
              <a:rPr sz="1200" spc="-20" dirty="0">
                <a:solidFill>
                  <a:srgbClr val="124F5B"/>
                </a:solidFill>
                <a:latin typeface="Verdana"/>
                <a:cs typeface="Verdana"/>
              </a:rPr>
              <a:t>e</a:t>
            </a:r>
            <a:r>
              <a:rPr sz="1200" spc="-35" dirty="0">
                <a:solidFill>
                  <a:srgbClr val="124F5B"/>
                </a:solidFill>
                <a:latin typeface="Verdana"/>
                <a:cs typeface="Verdana"/>
              </a:rPr>
              <a:t>r</a:t>
            </a:r>
            <a:r>
              <a:rPr sz="1200" spc="-20" dirty="0">
                <a:solidFill>
                  <a:srgbClr val="124F5B"/>
                </a:solidFill>
                <a:latin typeface="Verdana"/>
                <a:cs typeface="Verdana"/>
              </a:rPr>
              <a:t>a</a:t>
            </a:r>
            <a:r>
              <a:rPr sz="1200" spc="60" dirty="0">
                <a:solidFill>
                  <a:srgbClr val="124F5B"/>
                </a:solidFill>
                <a:latin typeface="Verdana"/>
                <a:cs typeface="Verdana"/>
              </a:rPr>
              <a:t>ge</a:t>
            </a:r>
            <a:r>
              <a:rPr sz="1200" dirty="0">
                <a:solidFill>
                  <a:srgbClr val="124F5B"/>
                </a:solidFill>
                <a:latin typeface="Verdana"/>
                <a:cs typeface="Verdana"/>
              </a:rPr>
              <a:t>	</a:t>
            </a:r>
            <a:r>
              <a:rPr sz="1200" spc="-5" dirty="0">
                <a:solidFill>
                  <a:srgbClr val="124F5B"/>
                </a:solidFill>
                <a:latin typeface="Verdana"/>
                <a:cs typeface="Verdana"/>
              </a:rPr>
              <a:t>user</a:t>
            </a:r>
            <a:r>
              <a:rPr sz="1200" dirty="0">
                <a:solidFill>
                  <a:srgbClr val="124F5B"/>
                </a:solidFill>
                <a:latin typeface="Verdana"/>
                <a:cs typeface="Verdana"/>
              </a:rPr>
              <a:t>	</a:t>
            </a:r>
            <a:r>
              <a:rPr sz="1200" spc="-65" dirty="0">
                <a:solidFill>
                  <a:srgbClr val="124F5B"/>
                </a:solidFill>
                <a:latin typeface="Verdana"/>
                <a:cs typeface="Verdana"/>
              </a:rPr>
              <a:t>r</a:t>
            </a:r>
            <a:r>
              <a:rPr sz="1200" spc="15" dirty="0">
                <a:solidFill>
                  <a:srgbClr val="124F5B"/>
                </a:solidFill>
                <a:latin typeface="Verdana"/>
                <a:cs typeface="Verdana"/>
              </a:rPr>
              <a:t>atin</a:t>
            </a:r>
            <a:r>
              <a:rPr sz="1200" spc="110" dirty="0">
                <a:solidFill>
                  <a:srgbClr val="124F5B"/>
                </a:solidFill>
                <a:latin typeface="Verdana"/>
                <a:cs typeface="Verdana"/>
              </a:rPr>
              <a:t>g</a:t>
            </a:r>
            <a:r>
              <a:rPr sz="1200" dirty="0">
                <a:solidFill>
                  <a:srgbClr val="124F5B"/>
                </a:solidFill>
                <a:latin typeface="Verdana"/>
                <a:cs typeface="Verdana"/>
              </a:rPr>
              <a:t>	</a:t>
            </a:r>
            <a:r>
              <a:rPr sz="1200" spc="-35" dirty="0">
                <a:solidFill>
                  <a:srgbClr val="124F5B"/>
                </a:solidFill>
                <a:latin typeface="Verdana"/>
                <a:cs typeface="Verdana"/>
              </a:rPr>
              <a:t>is  </a:t>
            </a:r>
            <a:r>
              <a:rPr sz="1200" spc="25" dirty="0">
                <a:solidFill>
                  <a:srgbClr val="124F5B"/>
                </a:solidFill>
                <a:latin typeface="Verdana"/>
                <a:cs typeface="Verdana"/>
              </a:rPr>
              <a:t>divided</a:t>
            </a:r>
            <a:r>
              <a:rPr sz="1200" spc="-170" dirty="0">
                <a:solidFill>
                  <a:srgbClr val="124F5B"/>
                </a:solidFill>
                <a:latin typeface="Verdana"/>
                <a:cs typeface="Verdana"/>
              </a:rPr>
              <a:t> </a:t>
            </a:r>
            <a:r>
              <a:rPr sz="1200" spc="20" dirty="0">
                <a:solidFill>
                  <a:srgbClr val="124F5B"/>
                </a:solidFill>
                <a:latin typeface="Verdana"/>
                <a:cs typeface="Verdana"/>
              </a:rPr>
              <a:t>into</a:t>
            </a:r>
            <a:r>
              <a:rPr sz="1200" spc="-165" dirty="0">
                <a:solidFill>
                  <a:srgbClr val="124F5B"/>
                </a:solidFill>
                <a:latin typeface="Verdana"/>
                <a:cs typeface="Verdana"/>
              </a:rPr>
              <a:t> </a:t>
            </a:r>
            <a:r>
              <a:rPr sz="1200" spc="45" dirty="0">
                <a:solidFill>
                  <a:srgbClr val="124F5B"/>
                </a:solidFill>
                <a:latin typeface="Verdana"/>
                <a:cs typeface="Verdana"/>
              </a:rPr>
              <a:t>4</a:t>
            </a:r>
            <a:r>
              <a:rPr sz="1200" spc="-165" dirty="0">
                <a:solidFill>
                  <a:srgbClr val="124F5B"/>
                </a:solidFill>
                <a:latin typeface="Verdana"/>
                <a:cs typeface="Verdana"/>
              </a:rPr>
              <a:t> </a:t>
            </a:r>
            <a:r>
              <a:rPr sz="1200" spc="-35" dirty="0">
                <a:solidFill>
                  <a:srgbClr val="124F5B"/>
                </a:solidFill>
                <a:latin typeface="Verdana"/>
                <a:cs typeface="Verdana"/>
              </a:rPr>
              <a:t>categories:</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a:t>
            </a:r>
            <a:r>
              <a:rPr sz="1200" spc="-170" dirty="0">
                <a:solidFill>
                  <a:srgbClr val="124F5B"/>
                </a:solidFill>
                <a:latin typeface="Verdana"/>
                <a:cs typeface="Verdana"/>
              </a:rPr>
              <a:t> </a:t>
            </a:r>
            <a:r>
              <a:rPr sz="1200" spc="-65" dirty="0">
                <a:solidFill>
                  <a:srgbClr val="124F5B"/>
                </a:solidFill>
                <a:latin typeface="Verdana"/>
                <a:cs typeface="Verdana"/>
              </a:rPr>
              <a:t>4-5</a:t>
            </a:r>
            <a:r>
              <a:rPr sz="1200" spc="-170" dirty="0">
                <a:solidFill>
                  <a:srgbClr val="124F5B"/>
                </a:solidFill>
                <a:latin typeface="Verdana"/>
                <a:cs typeface="Verdana"/>
              </a:rPr>
              <a:t> </a:t>
            </a:r>
            <a:r>
              <a:rPr sz="1200" dirty="0">
                <a:solidFill>
                  <a:srgbClr val="124F5B"/>
                </a:solidFill>
                <a:latin typeface="AoyagiKouzanFontT"/>
                <a:cs typeface="AoyagiKouzanFontT"/>
              </a:rPr>
              <a:t>⇒</a:t>
            </a:r>
            <a:r>
              <a:rPr sz="1200" spc="-430" dirty="0">
                <a:solidFill>
                  <a:srgbClr val="124F5B"/>
                </a:solidFill>
                <a:latin typeface="AoyagiKouzanFontT"/>
                <a:cs typeface="AoyagiKouzanFontT"/>
              </a:rPr>
              <a:t> </a:t>
            </a:r>
            <a:r>
              <a:rPr sz="1200" spc="-15" dirty="0">
                <a:solidFill>
                  <a:srgbClr val="124F5B"/>
                </a:solidFill>
                <a:latin typeface="Verdana"/>
                <a:cs typeface="Verdana"/>
              </a:rPr>
              <a:t>Top</a:t>
            </a:r>
            <a:r>
              <a:rPr sz="1200" spc="-170" dirty="0">
                <a:solidFill>
                  <a:srgbClr val="124F5B"/>
                </a:solidFill>
                <a:latin typeface="Verdana"/>
                <a:cs typeface="Verdana"/>
              </a:rPr>
              <a:t> </a:t>
            </a:r>
            <a:r>
              <a:rPr sz="1200" spc="20" dirty="0">
                <a:solidFill>
                  <a:srgbClr val="124F5B"/>
                </a:solidFill>
                <a:latin typeface="Verdana"/>
                <a:cs typeface="Verdana"/>
              </a:rPr>
              <a:t>Rated</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a:t>
            </a:r>
            <a:r>
              <a:rPr sz="1200" spc="-170" dirty="0">
                <a:solidFill>
                  <a:srgbClr val="124F5B"/>
                </a:solidFill>
                <a:latin typeface="Verdana"/>
                <a:cs typeface="Verdana"/>
              </a:rPr>
              <a:t> </a:t>
            </a:r>
            <a:r>
              <a:rPr sz="1200" spc="-70" dirty="0">
                <a:solidFill>
                  <a:srgbClr val="124F5B"/>
                </a:solidFill>
                <a:latin typeface="Verdana"/>
                <a:cs typeface="Verdana"/>
              </a:rPr>
              <a:t>3-4</a:t>
            </a:r>
            <a:r>
              <a:rPr sz="1200" spc="-170" dirty="0">
                <a:solidFill>
                  <a:srgbClr val="124F5B"/>
                </a:solidFill>
                <a:latin typeface="Verdana"/>
                <a:cs typeface="Verdana"/>
              </a:rPr>
              <a:t> </a:t>
            </a:r>
            <a:r>
              <a:rPr sz="1200" dirty="0">
                <a:solidFill>
                  <a:srgbClr val="124F5B"/>
                </a:solidFill>
                <a:latin typeface="AoyagiKouzanFontT"/>
                <a:cs typeface="AoyagiKouzanFontT"/>
              </a:rPr>
              <a:t>⇒</a:t>
            </a:r>
            <a:r>
              <a:rPr sz="1200" spc="-434" dirty="0">
                <a:solidFill>
                  <a:srgbClr val="124F5B"/>
                </a:solidFill>
                <a:latin typeface="AoyagiKouzanFontT"/>
                <a:cs typeface="AoyagiKouzanFontT"/>
              </a:rPr>
              <a:t> </a:t>
            </a:r>
            <a:r>
              <a:rPr sz="1200" spc="10" dirty="0">
                <a:solidFill>
                  <a:srgbClr val="124F5B"/>
                </a:solidFill>
                <a:latin typeface="Verdana"/>
                <a:cs typeface="Verdana"/>
              </a:rPr>
              <a:t>Above</a:t>
            </a:r>
            <a:r>
              <a:rPr sz="1200" spc="-170" dirty="0">
                <a:solidFill>
                  <a:srgbClr val="124F5B"/>
                </a:solidFill>
                <a:latin typeface="Verdana"/>
                <a:cs typeface="Verdana"/>
              </a:rPr>
              <a:t> </a:t>
            </a:r>
            <a:r>
              <a:rPr sz="1200" spc="-10" dirty="0">
                <a:solidFill>
                  <a:srgbClr val="124F5B"/>
                </a:solidFill>
                <a:latin typeface="Verdana"/>
                <a:cs typeface="Verdana"/>
              </a:rPr>
              <a:t>Average</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 </a:t>
            </a:r>
            <a:r>
              <a:rPr sz="1200" spc="-145" dirty="0">
                <a:solidFill>
                  <a:srgbClr val="124F5B"/>
                </a:solidFill>
                <a:latin typeface="Verdana"/>
                <a:cs typeface="Verdana"/>
              </a:rPr>
              <a:t>2-3 </a:t>
            </a:r>
            <a:r>
              <a:rPr sz="1200" dirty="0">
                <a:solidFill>
                  <a:srgbClr val="124F5B"/>
                </a:solidFill>
                <a:latin typeface="AoyagiKouzanFontT"/>
                <a:cs typeface="AoyagiKouzanFontT"/>
              </a:rPr>
              <a:t>⇒</a:t>
            </a:r>
            <a:r>
              <a:rPr sz="1200" spc="-590" dirty="0">
                <a:solidFill>
                  <a:srgbClr val="124F5B"/>
                </a:solidFill>
                <a:latin typeface="AoyagiKouzanFontT"/>
                <a:cs typeface="AoyagiKouzanFontT"/>
              </a:rPr>
              <a:t> </a:t>
            </a:r>
            <a:r>
              <a:rPr sz="1200" spc="-10" dirty="0">
                <a:solidFill>
                  <a:srgbClr val="124F5B"/>
                </a:solidFill>
                <a:latin typeface="Verdana"/>
                <a:cs typeface="Verdana"/>
              </a:rPr>
              <a:t>Average</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 </a:t>
            </a:r>
            <a:r>
              <a:rPr sz="1200" spc="-260" dirty="0">
                <a:solidFill>
                  <a:srgbClr val="124F5B"/>
                </a:solidFill>
                <a:latin typeface="Verdana"/>
                <a:cs typeface="Verdana"/>
              </a:rPr>
              <a:t>1-2 </a:t>
            </a:r>
            <a:r>
              <a:rPr sz="1200" dirty="0">
                <a:solidFill>
                  <a:srgbClr val="124F5B"/>
                </a:solidFill>
                <a:latin typeface="AoyagiKouzanFontT"/>
                <a:cs typeface="AoyagiKouzanFontT"/>
              </a:rPr>
              <a:t>⇒</a:t>
            </a:r>
            <a:r>
              <a:rPr sz="1200" spc="-685" dirty="0">
                <a:solidFill>
                  <a:srgbClr val="124F5B"/>
                </a:solidFill>
                <a:latin typeface="AoyagiKouzanFontT"/>
                <a:cs typeface="AoyagiKouzanFontT"/>
              </a:rPr>
              <a:t> </a:t>
            </a:r>
            <a:r>
              <a:rPr sz="1200" spc="45" dirty="0">
                <a:solidFill>
                  <a:srgbClr val="124F5B"/>
                </a:solidFill>
                <a:latin typeface="Verdana"/>
                <a:cs typeface="Verdana"/>
              </a:rPr>
              <a:t>Below </a:t>
            </a:r>
            <a:r>
              <a:rPr sz="1200" spc="-10" dirty="0">
                <a:solidFill>
                  <a:srgbClr val="124F5B"/>
                </a:solidFill>
                <a:latin typeface="Verdana"/>
                <a:cs typeface="Verdana"/>
              </a:rPr>
              <a:t>Average</a:t>
            </a:r>
            <a:endParaRPr sz="1200" dirty="0">
              <a:latin typeface="Verdana"/>
              <a:cs typeface="Verdana"/>
            </a:endParaRPr>
          </a:p>
          <a:p>
            <a:pPr marL="469265" marR="5080" indent="-457200" algn="just">
              <a:lnSpc>
                <a:spcPct val="100000"/>
              </a:lnSpc>
              <a:buFont typeface="AoyagiKouzanFontT"/>
              <a:buChar char="❏"/>
              <a:tabLst>
                <a:tab pos="469900" algn="l"/>
              </a:tabLst>
            </a:pPr>
            <a:r>
              <a:rPr sz="1200" spc="5" dirty="0">
                <a:solidFill>
                  <a:srgbClr val="124F5B"/>
                </a:solidFill>
                <a:latin typeface="Verdana"/>
                <a:cs typeface="Verdana"/>
              </a:rPr>
              <a:t>The </a:t>
            </a:r>
            <a:r>
              <a:rPr sz="1200" spc="-15" dirty="0">
                <a:solidFill>
                  <a:srgbClr val="124F5B"/>
                </a:solidFill>
                <a:latin typeface="Verdana"/>
                <a:cs typeface="Verdana"/>
              </a:rPr>
              <a:t>majority </a:t>
            </a:r>
            <a:r>
              <a:rPr sz="1200" spc="5" dirty="0">
                <a:solidFill>
                  <a:srgbClr val="124F5B"/>
                </a:solidFill>
                <a:latin typeface="Verdana"/>
                <a:cs typeface="Verdana"/>
              </a:rPr>
              <a:t>of </a:t>
            </a:r>
            <a:r>
              <a:rPr sz="1200" spc="35" dirty="0">
                <a:solidFill>
                  <a:srgbClr val="124F5B"/>
                </a:solidFill>
                <a:latin typeface="Verdana"/>
                <a:cs typeface="Verdana"/>
              </a:rPr>
              <a:t>the </a:t>
            </a:r>
            <a:r>
              <a:rPr sz="1200" spc="30" dirty="0">
                <a:solidFill>
                  <a:srgbClr val="124F5B"/>
                </a:solidFill>
                <a:latin typeface="Verdana"/>
                <a:cs typeface="Verdana"/>
              </a:rPr>
              <a:t>apps in  </a:t>
            </a:r>
            <a:r>
              <a:rPr sz="1200" spc="35" dirty="0">
                <a:solidFill>
                  <a:srgbClr val="124F5B"/>
                </a:solidFill>
                <a:latin typeface="Verdana"/>
                <a:cs typeface="Verdana"/>
              </a:rPr>
              <a:t>the </a:t>
            </a:r>
            <a:r>
              <a:rPr sz="1200" spc="15" dirty="0">
                <a:solidFill>
                  <a:srgbClr val="124F5B"/>
                </a:solidFill>
                <a:latin typeface="Verdana"/>
                <a:cs typeface="Verdana"/>
              </a:rPr>
              <a:t>Play </a:t>
            </a:r>
            <a:r>
              <a:rPr sz="1200" spc="-35" dirty="0">
                <a:solidFill>
                  <a:srgbClr val="124F5B"/>
                </a:solidFill>
                <a:latin typeface="Verdana"/>
                <a:cs typeface="Verdana"/>
              </a:rPr>
              <a:t>Store </a:t>
            </a:r>
            <a:r>
              <a:rPr sz="1200" spc="-220" dirty="0">
                <a:solidFill>
                  <a:srgbClr val="124F5B"/>
                </a:solidFill>
                <a:latin typeface="Verdana"/>
                <a:cs typeface="Verdana"/>
              </a:rPr>
              <a:t>(~80%) </a:t>
            </a:r>
            <a:r>
              <a:rPr sz="1200" spc="-30" dirty="0">
                <a:solidFill>
                  <a:srgbClr val="124F5B"/>
                </a:solidFill>
                <a:latin typeface="Verdana"/>
                <a:cs typeface="Verdana"/>
              </a:rPr>
              <a:t>are </a:t>
            </a:r>
            <a:r>
              <a:rPr sz="1200" spc="40" dirty="0">
                <a:solidFill>
                  <a:srgbClr val="124F5B"/>
                </a:solidFill>
                <a:latin typeface="Verdana"/>
                <a:cs typeface="Verdana"/>
              </a:rPr>
              <a:t>top  </a:t>
            </a:r>
            <a:r>
              <a:rPr sz="1200" spc="-45" dirty="0">
                <a:solidFill>
                  <a:srgbClr val="124F5B"/>
                </a:solidFill>
                <a:latin typeface="Verdana"/>
                <a:cs typeface="Verdana"/>
              </a:rPr>
              <a:t>rated.</a:t>
            </a:r>
            <a:endParaRPr sz="1200" dirty="0">
              <a:latin typeface="Verdana"/>
              <a:cs typeface="Verdana"/>
            </a:endParaRPr>
          </a:p>
          <a:p>
            <a:pPr marL="469265" marR="5080" indent="-457200" algn="just">
              <a:lnSpc>
                <a:spcPct val="100000"/>
              </a:lnSpc>
              <a:buFont typeface="AoyagiKouzanFontT"/>
              <a:buChar char="❏"/>
              <a:tabLst>
                <a:tab pos="469900" algn="l"/>
              </a:tabLst>
            </a:pPr>
            <a:r>
              <a:rPr sz="1200" spc="-20" dirty="0">
                <a:solidFill>
                  <a:srgbClr val="124F5B"/>
                </a:solidFill>
                <a:latin typeface="Verdana"/>
                <a:cs typeface="Verdana"/>
              </a:rPr>
              <a:t>This </a:t>
            </a:r>
            <a:r>
              <a:rPr sz="1200" spc="25" dirty="0">
                <a:solidFill>
                  <a:srgbClr val="124F5B"/>
                </a:solidFill>
                <a:latin typeface="Verdana"/>
                <a:cs typeface="Verdana"/>
              </a:rPr>
              <a:t>implies that </a:t>
            </a:r>
            <a:r>
              <a:rPr sz="1200" spc="35" dirty="0">
                <a:solidFill>
                  <a:srgbClr val="124F5B"/>
                </a:solidFill>
                <a:latin typeface="Verdana"/>
                <a:cs typeface="Verdana"/>
              </a:rPr>
              <a:t>the</a:t>
            </a:r>
            <a:r>
              <a:rPr sz="1200" spc="-260" dirty="0">
                <a:solidFill>
                  <a:srgbClr val="124F5B"/>
                </a:solidFill>
                <a:latin typeface="Verdana"/>
                <a:cs typeface="Verdana"/>
              </a:rPr>
              <a:t> </a:t>
            </a:r>
            <a:r>
              <a:rPr sz="1200" spc="-15" dirty="0">
                <a:solidFill>
                  <a:srgbClr val="124F5B"/>
                </a:solidFill>
                <a:latin typeface="Verdana"/>
                <a:cs typeface="Verdana"/>
              </a:rPr>
              <a:t>majority  </a:t>
            </a:r>
            <a:r>
              <a:rPr sz="1200" spc="5" dirty="0">
                <a:solidFill>
                  <a:srgbClr val="124F5B"/>
                </a:solidFill>
                <a:latin typeface="Verdana"/>
                <a:cs typeface="Verdana"/>
              </a:rPr>
              <a:t>of </a:t>
            </a:r>
            <a:r>
              <a:rPr sz="1200" spc="35" dirty="0">
                <a:solidFill>
                  <a:srgbClr val="124F5B"/>
                </a:solidFill>
                <a:latin typeface="Verdana"/>
                <a:cs typeface="Verdana"/>
              </a:rPr>
              <a:t>the </a:t>
            </a:r>
            <a:r>
              <a:rPr sz="1200" spc="-20" dirty="0">
                <a:solidFill>
                  <a:srgbClr val="124F5B"/>
                </a:solidFill>
                <a:latin typeface="Verdana"/>
                <a:cs typeface="Verdana"/>
              </a:rPr>
              <a:t>users </a:t>
            </a:r>
            <a:r>
              <a:rPr sz="1200" spc="-30" dirty="0">
                <a:solidFill>
                  <a:srgbClr val="124F5B"/>
                </a:solidFill>
                <a:latin typeface="Verdana"/>
                <a:cs typeface="Verdana"/>
              </a:rPr>
              <a:t>are </a:t>
            </a:r>
            <a:r>
              <a:rPr sz="1200" spc="25" dirty="0">
                <a:solidFill>
                  <a:srgbClr val="124F5B"/>
                </a:solidFill>
                <a:latin typeface="Verdana"/>
                <a:cs typeface="Verdana"/>
              </a:rPr>
              <a:t>happy </a:t>
            </a:r>
            <a:r>
              <a:rPr sz="1200" spc="50" dirty="0">
                <a:solidFill>
                  <a:srgbClr val="124F5B"/>
                </a:solidFill>
                <a:latin typeface="Verdana"/>
                <a:cs typeface="Verdana"/>
              </a:rPr>
              <a:t>with  </a:t>
            </a:r>
            <a:r>
              <a:rPr sz="1200" spc="35" dirty="0">
                <a:solidFill>
                  <a:srgbClr val="124F5B"/>
                </a:solidFill>
                <a:latin typeface="Verdana"/>
                <a:cs typeface="Verdana"/>
              </a:rPr>
              <a:t>the </a:t>
            </a:r>
            <a:r>
              <a:rPr sz="1200" spc="-20" dirty="0">
                <a:solidFill>
                  <a:srgbClr val="124F5B"/>
                </a:solidFill>
                <a:latin typeface="Verdana"/>
                <a:cs typeface="Verdana"/>
              </a:rPr>
              <a:t>services </a:t>
            </a:r>
            <a:r>
              <a:rPr sz="1200" spc="-5" dirty="0">
                <a:solidFill>
                  <a:srgbClr val="124F5B"/>
                </a:solidFill>
                <a:latin typeface="Verdana"/>
                <a:cs typeface="Verdana"/>
              </a:rPr>
              <a:t>received </a:t>
            </a:r>
            <a:r>
              <a:rPr sz="1200" spc="-40" dirty="0">
                <a:solidFill>
                  <a:srgbClr val="124F5B"/>
                </a:solidFill>
                <a:latin typeface="Verdana"/>
                <a:cs typeface="Verdana"/>
              </a:rPr>
              <a:t>via </a:t>
            </a:r>
            <a:r>
              <a:rPr sz="1200" spc="35" dirty="0">
                <a:solidFill>
                  <a:srgbClr val="124F5B"/>
                </a:solidFill>
                <a:latin typeface="Verdana"/>
                <a:cs typeface="Verdana"/>
              </a:rPr>
              <a:t>the  </a:t>
            </a:r>
            <a:r>
              <a:rPr sz="1200" spc="-5" dirty="0">
                <a:solidFill>
                  <a:srgbClr val="124F5B"/>
                </a:solidFill>
                <a:latin typeface="Verdana"/>
                <a:cs typeface="Verdana"/>
              </a:rPr>
              <a:t>respective</a:t>
            </a:r>
            <a:r>
              <a:rPr sz="1200" spc="-170" dirty="0">
                <a:solidFill>
                  <a:srgbClr val="124F5B"/>
                </a:solidFill>
                <a:latin typeface="Verdana"/>
                <a:cs typeface="Verdana"/>
              </a:rPr>
              <a:t> </a:t>
            </a:r>
            <a:r>
              <a:rPr sz="1200" spc="-35" dirty="0">
                <a:solidFill>
                  <a:srgbClr val="124F5B"/>
                </a:solidFill>
                <a:latin typeface="Verdana"/>
                <a:cs typeface="Verdana"/>
              </a:rPr>
              <a:t>app.</a:t>
            </a:r>
            <a:endParaRPr sz="1200" dirty="0">
              <a:latin typeface="Verdana"/>
              <a:cs typeface="Verdana"/>
            </a:endParaRPr>
          </a:p>
        </p:txBody>
      </p:sp>
      <p:sp>
        <p:nvSpPr>
          <p:cNvPr id="17" name="object 7">
            <a:extLst>
              <a:ext uri="{FF2B5EF4-FFF2-40B4-BE49-F238E27FC236}">
                <a16:creationId xmlns:a16="http://schemas.microsoft.com/office/drawing/2014/main" id="{E8D2446A-65F4-206C-D320-9C31BEE34852}"/>
              </a:ext>
            </a:extLst>
          </p:cNvPr>
          <p:cNvSpPr/>
          <p:nvPr/>
        </p:nvSpPr>
        <p:spPr>
          <a:xfrm>
            <a:off x="5095461" y="1912931"/>
            <a:ext cx="3902445" cy="230188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08933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ED809-FDE6-F163-CB36-A2798056718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80124" y="850997"/>
            <a:ext cx="6592150" cy="4201903"/>
          </a:xfrm>
          <a:prstGeom prst="rect">
            <a:avLst/>
          </a:prstGeom>
        </p:spPr>
      </p:pic>
      <p:sp>
        <p:nvSpPr>
          <p:cNvPr id="5" name="TextBox 4">
            <a:extLst>
              <a:ext uri="{FF2B5EF4-FFF2-40B4-BE49-F238E27FC236}">
                <a16:creationId xmlns:a16="http://schemas.microsoft.com/office/drawing/2014/main" id="{393578DA-08AB-740F-0F37-3DD0D79DCBD2}"/>
              </a:ext>
            </a:extLst>
          </p:cNvPr>
          <p:cNvSpPr txBox="1"/>
          <p:nvPr/>
        </p:nvSpPr>
        <p:spPr>
          <a:xfrm>
            <a:off x="1073094" y="173889"/>
            <a:ext cx="6292112"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10 installed apps in any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7" name="object 13">
            <a:extLst>
              <a:ext uri="{FF2B5EF4-FFF2-40B4-BE49-F238E27FC236}">
                <a16:creationId xmlns:a16="http://schemas.microsoft.com/office/drawing/2014/main" id="{37A34EBC-D40B-C065-472A-17330C5E48F6}"/>
              </a:ext>
            </a:extLst>
          </p:cNvPr>
          <p:cNvSpPr/>
          <p:nvPr/>
        </p:nvSpPr>
        <p:spPr>
          <a:xfrm>
            <a:off x="494997"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TextBox 8">
            <a:extLst>
              <a:ext uri="{FF2B5EF4-FFF2-40B4-BE49-F238E27FC236}">
                <a16:creationId xmlns:a16="http://schemas.microsoft.com/office/drawing/2014/main" id="{85F02ADA-4788-B090-D20A-08A8CA25C165}"/>
              </a:ext>
            </a:extLst>
          </p:cNvPr>
          <p:cNvSpPr txBox="1"/>
          <p:nvPr/>
        </p:nvSpPr>
        <p:spPr>
          <a:xfrm>
            <a:off x="6822825" y="1065309"/>
            <a:ext cx="2027295" cy="2246769"/>
          </a:xfrm>
          <a:prstGeom prst="rect">
            <a:avLst/>
          </a:prstGeom>
          <a:noFill/>
        </p:spPr>
        <p:txBody>
          <a:bodyPr wrap="square">
            <a:spAutoFit/>
          </a:bodyPr>
          <a:lstStyle/>
          <a:p>
            <a:pPr marL="12700" marR="5080">
              <a:lnSpc>
                <a:spcPct val="100000"/>
              </a:lnSpc>
              <a:spcBef>
                <a:spcPts val="95"/>
              </a:spcBef>
            </a:pPr>
            <a:r>
              <a:rPr lang="en-US" spc="30" dirty="0">
                <a:solidFill>
                  <a:srgbClr val="124F5C"/>
                </a:solidFill>
                <a:latin typeface="Verdana"/>
                <a:cs typeface="Verdana"/>
              </a:rPr>
              <a:t>This graph </a:t>
            </a:r>
            <a:r>
              <a:rPr lang="en-US" sz="1400" spc="15" dirty="0">
                <a:solidFill>
                  <a:srgbClr val="124F5C"/>
                </a:solidFill>
                <a:latin typeface="Verdana"/>
                <a:cs typeface="Verdana"/>
              </a:rPr>
              <a:t>shows </a:t>
            </a:r>
            <a:r>
              <a:rPr lang="en-US" sz="1400" spc="30" dirty="0">
                <a:solidFill>
                  <a:srgbClr val="124F5C"/>
                </a:solidFill>
                <a:latin typeface="Verdana"/>
                <a:cs typeface="Verdana"/>
              </a:rPr>
              <a:t>the </a:t>
            </a:r>
            <a:r>
              <a:rPr lang="en-US" sz="1400" spc="40" dirty="0">
                <a:solidFill>
                  <a:srgbClr val="124F5C"/>
                </a:solidFill>
                <a:latin typeface="Verdana"/>
                <a:cs typeface="Verdana"/>
              </a:rPr>
              <a:t>top </a:t>
            </a:r>
            <a:r>
              <a:rPr lang="en-US" sz="1400" spc="5" dirty="0">
                <a:solidFill>
                  <a:srgbClr val="124F5C"/>
                </a:solidFill>
                <a:latin typeface="Verdana"/>
                <a:cs typeface="Verdana"/>
              </a:rPr>
              <a:t>installed  </a:t>
            </a:r>
            <a:r>
              <a:rPr lang="en-US" sz="1400" spc="20" dirty="0">
                <a:solidFill>
                  <a:srgbClr val="124F5C"/>
                </a:solidFill>
                <a:latin typeface="Verdana"/>
                <a:cs typeface="Verdana"/>
              </a:rPr>
              <a:t>apps </a:t>
            </a:r>
            <a:r>
              <a:rPr lang="en-US" sz="1400" spc="25" dirty="0">
                <a:solidFill>
                  <a:srgbClr val="124F5C"/>
                </a:solidFill>
                <a:latin typeface="Verdana"/>
                <a:cs typeface="Verdana"/>
              </a:rPr>
              <a:t>in </a:t>
            </a:r>
            <a:r>
              <a:rPr lang="en-US" sz="1400" spc="30" dirty="0">
                <a:solidFill>
                  <a:srgbClr val="124F5C"/>
                </a:solidFill>
                <a:latin typeface="Verdana"/>
                <a:cs typeface="Verdana"/>
              </a:rPr>
              <a:t>the </a:t>
            </a:r>
            <a:r>
              <a:rPr lang="en-US" sz="1400" b="1" spc="-20" dirty="0">
                <a:solidFill>
                  <a:srgbClr val="124F5C"/>
                </a:solidFill>
                <a:latin typeface="Verdana"/>
                <a:cs typeface="Verdana"/>
              </a:rPr>
              <a:t>‘Games’  </a:t>
            </a:r>
            <a:r>
              <a:rPr lang="en-US" sz="1400" spc="-25" dirty="0">
                <a:solidFill>
                  <a:srgbClr val="124F5C"/>
                </a:solidFill>
                <a:latin typeface="Verdana"/>
                <a:cs typeface="Verdana"/>
              </a:rPr>
              <a:t>category. </a:t>
            </a:r>
            <a:r>
              <a:rPr lang="en-US" sz="1400" spc="20" dirty="0">
                <a:solidFill>
                  <a:srgbClr val="124F5C"/>
                </a:solidFill>
                <a:latin typeface="Verdana"/>
                <a:cs typeface="Verdana"/>
              </a:rPr>
              <a:t>Further</a:t>
            </a:r>
            <a:r>
              <a:rPr lang="en-US" sz="1400" spc="-254" dirty="0">
                <a:solidFill>
                  <a:srgbClr val="124F5C"/>
                </a:solidFill>
                <a:latin typeface="Verdana"/>
                <a:cs typeface="Verdana"/>
              </a:rPr>
              <a:t> </a:t>
            </a:r>
            <a:r>
              <a:rPr lang="en-US" sz="1400" spc="30" dirty="0">
                <a:solidFill>
                  <a:srgbClr val="124F5C"/>
                </a:solidFill>
                <a:latin typeface="Verdana"/>
                <a:cs typeface="Verdana"/>
              </a:rPr>
              <a:t>looking  </a:t>
            </a:r>
            <a:r>
              <a:rPr lang="en-US" sz="1400" spc="25" dirty="0">
                <a:solidFill>
                  <a:srgbClr val="124F5C"/>
                </a:solidFill>
                <a:latin typeface="Verdana"/>
                <a:cs typeface="Verdana"/>
              </a:rPr>
              <a:t>into</a:t>
            </a:r>
            <a:r>
              <a:rPr lang="en-US" sz="1400" spc="-155" dirty="0">
                <a:solidFill>
                  <a:srgbClr val="124F5C"/>
                </a:solidFill>
                <a:latin typeface="Verdana"/>
                <a:cs typeface="Verdana"/>
              </a:rPr>
              <a:t> </a:t>
            </a:r>
            <a:r>
              <a:rPr lang="en-US" sz="1400" spc="30" dirty="0">
                <a:solidFill>
                  <a:srgbClr val="124F5C"/>
                </a:solidFill>
                <a:latin typeface="Verdana"/>
                <a:cs typeface="Verdana"/>
              </a:rPr>
              <a:t>the</a:t>
            </a:r>
            <a:r>
              <a:rPr lang="en-US" sz="1400" spc="-155" dirty="0">
                <a:solidFill>
                  <a:srgbClr val="124F5C"/>
                </a:solidFill>
                <a:latin typeface="Verdana"/>
                <a:cs typeface="Verdana"/>
              </a:rPr>
              <a:t> </a:t>
            </a:r>
            <a:r>
              <a:rPr lang="en-US" sz="1400" spc="-10" dirty="0">
                <a:solidFill>
                  <a:srgbClr val="124F5C"/>
                </a:solidFill>
                <a:latin typeface="Verdana"/>
                <a:cs typeface="Verdana"/>
              </a:rPr>
              <a:t>play</a:t>
            </a:r>
            <a:r>
              <a:rPr lang="en-US" sz="1400" spc="-145" dirty="0">
                <a:solidFill>
                  <a:srgbClr val="124F5C"/>
                </a:solidFill>
                <a:latin typeface="Verdana"/>
                <a:cs typeface="Verdana"/>
              </a:rPr>
              <a:t> </a:t>
            </a:r>
            <a:r>
              <a:rPr lang="en-US" sz="1400" spc="-10" dirty="0">
                <a:solidFill>
                  <a:srgbClr val="124F5C"/>
                </a:solidFill>
                <a:latin typeface="Verdana"/>
                <a:cs typeface="Verdana"/>
              </a:rPr>
              <a:t>store</a:t>
            </a:r>
            <a:r>
              <a:rPr lang="en-US" sz="1400" spc="-150" dirty="0">
                <a:solidFill>
                  <a:srgbClr val="124F5C"/>
                </a:solidFill>
                <a:latin typeface="Verdana"/>
                <a:cs typeface="Verdana"/>
              </a:rPr>
              <a:t> </a:t>
            </a:r>
            <a:r>
              <a:rPr lang="en-US" sz="1400" spc="-30" dirty="0">
                <a:solidFill>
                  <a:srgbClr val="124F5C"/>
                </a:solidFill>
                <a:latin typeface="Verdana"/>
                <a:cs typeface="Verdana"/>
              </a:rPr>
              <a:t>reveals  </a:t>
            </a:r>
            <a:r>
              <a:rPr lang="en-US" sz="1400" spc="15" dirty="0">
                <a:solidFill>
                  <a:srgbClr val="124F5C"/>
                </a:solidFill>
                <a:latin typeface="Verdana"/>
                <a:cs typeface="Verdana"/>
              </a:rPr>
              <a:t>that </a:t>
            </a:r>
            <a:r>
              <a:rPr lang="en-US" sz="1400" spc="5" dirty="0">
                <a:solidFill>
                  <a:srgbClr val="124F5C"/>
                </a:solidFill>
                <a:latin typeface="Verdana"/>
                <a:cs typeface="Verdana"/>
              </a:rPr>
              <a:t>these </a:t>
            </a:r>
            <a:r>
              <a:rPr lang="en-US" sz="1400" spc="20" dirty="0">
                <a:solidFill>
                  <a:srgbClr val="124F5C"/>
                </a:solidFill>
                <a:latin typeface="Verdana"/>
                <a:cs typeface="Verdana"/>
              </a:rPr>
              <a:t>apps </a:t>
            </a:r>
            <a:r>
              <a:rPr lang="en-US" sz="1400" spc="-25" dirty="0">
                <a:solidFill>
                  <a:srgbClr val="124F5C"/>
                </a:solidFill>
                <a:latin typeface="Verdana"/>
                <a:cs typeface="Verdana"/>
              </a:rPr>
              <a:t>are </a:t>
            </a:r>
            <a:r>
              <a:rPr lang="en-US" sz="1400" spc="-15" dirty="0">
                <a:solidFill>
                  <a:srgbClr val="124F5C"/>
                </a:solidFill>
                <a:latin typeface="Verdana"/>
                <a:cs typeface="Verdana"/>
              </a:rPr>
              <a:t>light,  </a:t>
            </a:r>
            <a:r>
              <a:rPr lang="en-US" sz="1400" spc="-35" dirty="0">
                <a:solidFill>
                  <a:srgbClr val="124F5C"/>
                </a:solidFill>
                <a:latin typeface="Verdana"/>
                <a:cs typeface="Verdana"/>
              </a:rPr>
              <a:t>casual, </a:t>
            </a:r>
            <a:r>
              <a:rPr lang="en-US" sz="1400" spc="15" dirty="0">
                <a:solidFill>
                  <a:srgbClr val="124F5C"/>
                </a:solidFill>
                <a:latin typeface="Verdana"/>
                <a:cs typeface="Verdana"/>
              </a:rPr>
              <a:t>single </a:t>
            </a:r>
            <a:r>
              <a:rPr lang="en-US" sz="1400" spc="-15" dirty="0">
                <a:solidFill>
                  <a:srgbClr val="124F5C"/>
                </a:solidFill>
                <a:latin typeface="Verdana"/>
                <a:cs typeface="Verdana"/>
              </a:rPr>
              <a:t>player  games.</a:t>
            </a:r>
            <a:endParaRPr lang="en-US" sz="1400" dirty="0">
              <a:latin typeface="Verdana"/>
              <a:cs typeface="Verdana"/>
            </a:endParaRPr>
          </a:p>
        </p:txBody>
      </p:sp>
      <p:sp>
        <p:nvSpPr>
          <p:cNvPr id="10" name="object 7">
            <a:extLst>
              <a:ext uri="{FF2B5EF4-FFF2-40B4-BE49-F238E27FC236}">
                <a16:creationId xmlns:a16="http://schemas.microsoft.com/office/drawing/2014/main" id="{B7EEC50B-4181-C5A8-7B8B-416FF52DB133}"/>
              </a:ext>
            </a:extLst>
          </p:cNvPr>
          <p:cNvSpPr/>
          <p:nvPr/>
        </p:nvSpPr>
        <p:spPr>
          <a:xfrm>
            <a:off x="6822825" y="1065309"/>
            <a:ext cx="2117931" cy="224676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397534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96AFA-A731-6823-D2A1-4000D94E5CA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040" y="1005791"/>
            <a:ext cx="9144000" cy="41377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18817BE9-5EDF-49EB-E97A-F5EC73F369D2}"/>
              </a:ext>
            </a:extLst>
          </p:cNvPr>
          <p:cNvSpPr txBox="1"/>
          <p:nvPr/>
        </p:nvSpPr>
        <p:spPr>
          <a:xfrm>
            <a:off x="1164430" y="174117"/>
            <a:ext cx="456485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Free Apps</a:t>
            </a:r>
          </a:p>
        </p:txBody>
      </p:sp>
      <p:sp>
        <p:nvSpPr>
          <p:cNvPr id="6" name="object 13">
            <a:extLst>
              <a:ext uri="{FF2B5EF4-FFF2-40B4-BE49-F238E27FC236}">
                <a16:creationId xmlns:a16="http://schemas.microsoft.com/office/drawing/2014/main" id="{B3661B1C-7845-823A-D423-EC9A7C40C41A}"/>
              </a:ext>
            </a:extLst>
          </p:cNvPr>
          <p:cNvSpPr/>
          <p:nvPr/>
        </p:nvSpPr>
        <p:spPr>
          <a:xfrm>
            <a:off x="505435" y="171911"/>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F28C4AEA-5D76-30D3-6B09-AE2171E52046}"/>
              </a:ext>
            </a:extLst>
          </p:cNvPr>
          <p:cNvSpPr txBox="1"/>
          <p:nvPr/>
        </p:nvSpPr>
        <p:spPr>
          <a:xfrm>
            <a:off x="3797167" y="1618338"/>
            <a:ext cx="4668252" cy="1306448"/>
          </a:xfrm>
          <a:prstGeom prst="rect">
            <a:avLst/>
          </a:prstGeom>
          <a:noFill/>
        </p:spPr>
        <p:txBody>
          <a:bodyPr wrap="square">
            <a:spAutoFit/>
          </a:bodyPr>
          <a:lstStyle/>
          <a:p>
            <a:pPr marL="469265" marR="9525" indent="-457200" algn="just">
              <a:lnSpc>
                <a:spcPct val="114999"/>
              </a:lnSpc>
              <a:spcBef>
                <a:spcPts val="100"/>
              </a:spcBef>
              <a:buFont typeface="AoyagiKouzanFontT"/>
              <a:buChar char="❏"/>
              <a:tabLst>
                <a:tab pos="469900" algn="l"/>
              </a:tabLst>
            </a:pPr>
            <a:r>
              <a:rPr lang="en-US" sz="1400" spc="-10" dirty="0">
                <a:solidFill>
                  <a:srgbClr val="124F5B"/>
                </a:solidFill>
                <a:latin typeface="Verdana"/>
                <a:cs typeface="Verdana"/>
              </a:rPr>
              <a:t>There </a:t>
            </a:r>
            <a:r>
              <a:rPr lang="en-US" sz="1400" spc="-30" dirty="0">
                <a:solidFill>
                  <a:srgbClr val="124F5B"/>
                </a:solidFill>
                <a:latin typeface="Verdana"/>
                <a:cs typeface="Verdana"/>
              </a:rPr>
              <a:t>are </a:t>
            </a:r>
            <a:r>
              <a:rPr lang="en-US" sz="1400" spc="-20" dirty="0">
                <a:solidFill>
                  <a:srgbClr val="124F5B"/>
                </a:solidFill>
                <a:latin typeface="Verdana"/>
                <a:cs typeface="Verdana"/>
              </a:rPr>
              <a:t>a </a:t>
            </a:r>
            <a:r>
              <a:rPr lang="en-US" sz="1400" dirty="0">
                <a:solidFill>
                  <a:srgbClr val="124F5B"/>
                </a:solidFill>
                <a:latin typeface="Verdana"/>
                <a:cs typeface="Verdana"/>
              </a:rPr>
              <a:t>total </a:t>
            </a:r>
            <a:r>
              <a:rPr lang="en-US" sz="1400" spc="5" dirty="0">
                <a:solidFill>
                  <a:srgbClr val="124F5B"/>
                </a:solidFill>
                <a:latin typeface="Verdana"/>
                <a:cs typeface="Verdana"/>
              </a:rPr>
              <a:t>of </a:t>
            </a:r>
            <a:r>
              <a:rPr lang="en-US" sz="1400" b="1" spc="-145" dirty="0">
                <a:solidFill>
                  <a:srgbClr val="124F5B"/>
                </a:solidFill>
                <a:latin typeface="Verdana"/>
                <a:cs typeface="Verdana"/>
              </a:rPr>
              <a:t>20 </a:t>
            </a:r>
            <a:r>
              <a:rPr lang="en-US" sz="1400" spc="15" dirty="0">
                <a:solidFill>
                  <a:srgbClr val="124F5B"/>
                </a:solidFill>
                <a:latin typeface="Verdana"/>
                <a:cs typeface="Verdana"/>
              </a:rPr>
              <a:t>free </a:t>
            </a:r>
            <a:r>
              <a:rPr lang="en-US" sz="1400" spc="30" dirty="0">
                <a:solidFill>
                  <a:srgbClr val="124F5B"/>
                </a:solidFill>
                <a:latin typeface="Verdana"/>
                <a:cs typeface="Verdana"/>
              </a:rPr>
              <a:t>apps  </a:t>
            </a:r>
            <a:r>
              <a:rPr lang="en-US" sz="1400" spc="50" dirty="0">
                <a:solidFill>
                  <a:srgbClr val="124F5B"/>
                </a:solidFill>
                <a:latin typeface="Verdana"/>
                <a:cs typeface="Verdana"/>
              </a:rPr>
              <a:t>with</a:t>
            </a:r>
            <a:r>
              <a:rPr lang="en-US" sz="1400" spc="-450" dirty="0">
                <a:solidFill>
                  <a:srgbClr val="124F5B"/>
                </a:solidFill>
                <a:latin typeface="Verdana"/>
                <a:cs typeface="Verdana"/>
              </a:rPr>
              <a:t> </a:t>
            </a:r>
            <a:r>
              <a:rPr lang="en-US" sz="1400" spc="-40" dirty="0">
                <a:solidFill>
                  <a:srgbClr val="124F5B"/>
                </a:solidFill>
                <a:latin typeface="Verdana"/>
                <a:cs typeface="Verdana"/>
              </a:rPr>
              <a:t>over </a:t>
            </a:r>
            <a:r>
              <a:rPr lang="en-US" sz="1400" b="1" spc="-50" dirty="0">
                <a:solidFill>
                  <a:srgbClr val="124F5B"/>
                </a:solidFill>
                <a:latin typeface="Verdana"/>
                <a:cs typeface="Verdana"/>
              </a:rPr>
              <a:t>one </a:t>
            </a:r>
            <a:r>
              <a:rPr lang="en-US" sz="1400" b="1" spc="-60" dirty="0">
                <a:solidFill>
                  <a:srgbClr val="124F5B"/>
                </a:solidFill>
                <a:latin typeface="Verdana"/>
                <a:cs typeface="Verdana"/>
              </a:rPr>
              <a:t>billion </a:t>
            </a:r>
            <a:r>
              <a:rPr lang="en-US" sz="1400" spc="-40" dirty="0">
                <a:solidFill>
                  <a:srgbClr val="124F5B"/>
                </a:solidFill>
                <a:latin typeface="Verdana"/>
                <a:cs typeface="Verdana"/>
              </a:rPr>
              <a:t>installs.</a:t>
            </a:r>
            <a:endParaRPr lang="en-US" sz="1400" dirty="0">
              <a:latin typeface="Verdana"/>
              <a:cs typeface="Verdana"/>
            </a:endParaRPr>
          </a:p>
          <a:p>
            <a:pPr marL="469265" marR="5080" indent="-457200" algn="just">
              <a:lnSpc>
                <a:spcPct val="114999"/>
              </a:lnSpc>
              <a:buFont typeface="AoyagiKouzanFontT"/>
              <a:buChar char="❏"/>
              <a:tabLst>
                <a:tab pos="469900" algn="l"/>
              </a:tabLst>
            </a:pPr>
            <a:r>
              <a:rPr lang="en-US" sz="1400" spc="5" dirty="0">
                <a:solidFill>
                  <a:srgbClr val="124F5B"/>
                </a:solidFill>
                <a:latin typeface="Verdana"/>
                <a:cs typeface="Verdana"/>
              </a:rPr>
              <a:t>The </a:t>
            </a:r>
            <a:r>
              <a:rPr lang="en-US" sz="1400" spc="40" dirty="0">
                <a:solidFill>
                  <a:srgbClr val="124F5B"/>
                </a:solidFill>
                <a:latin typeface="Verdana"/>
                <a:cs typeface="Verdana"/>
              </a:rPr>
              <a:t>top </a:t>
            </a:r>
            <a:r>
              <a:rPr lang="en-US" sz="1400" spc="5" dirty="0">
                <a:solidFill>
                  <a:srgbClr val="124F5B"/>
                </a:solidFill>
                <a:latin typeface="Verdana"/>
                <a:cs typeface="Verdana"/>
              </a:rPr>
              <a:t>categories </a:t>
            </a:r>
            <a:r>
              <a:rPr lang="en-US" sz="1400" spc="30" dirty="0">
                <a:solidFill>
                  <a:srgbClr val="124F5B"/>
                </a:solidFill>
                <a:latin typeface="Verdana"/>
                <a:cs typeface="Verdana"/>
              </a:rPr>
              <a:t>in </a:t>
            </a:r>
            <a:r>
              <a:rPr lang="en-US" sz="1400" spc="60" dirty="0">
                <a:solidFill>
                  <a:srgbClr val="124F5B"/>
                </a:solidFill>
                <a:latin typeface="Verdana"/>
                <a:cs typeface="Verdana"/>
              </a:rPr>
              <a:t>which</a:t>
            </a:r>
            <a:r>
              <a:rPr lang="en-US" sz="1400" spc="-280" dirty="0">
                <a:solidFill>
                  <a:srgbClr val="124F5B"/>
                </a:solidFill>
                <a:latin typeface="Verdana"/>
                <a:cs typeface="Verdana"/>
              </a:rPr>
              <a:t> </a:t>
            </a:r>
            <a:r>
              <a:rPr lang="en-US" sz="1400" spc="10" dirty="0">
                <a:solidFill>
                  <a:srgbClr val="124F5B"/>
                </a:solidFill>
                <a:latin typeface="Verdana"/>
                <a:cs typeface="Verdana"/>
              </a:rPr>
              <a:t>these  </a:t>
            </a:r>
            <a:r>
              <a:rPr lang="en-US" sz="1400" spc="30" dirty="0">
                <a:solidFill>
                  <a:srgbClr val="124F5B"/>
                </a:solidFill>
                <a:latin typeface="Verdana"/>
                <a:cs typeface="Verdana"/>
              </a:rPr>
              <a:t>apps </a:t>
            </a:r>
            <a:r>
              <a:rPr lang="en-US" sz="1400" spc="-25" dirty="0">
                <a:solidFill>
                  <a:srgbClr val="124F5B"/>
                </a:solidFill>
                <a:latin typeface="Verdana"/>
                <a:cs typeface="Verdana"/>
              </a:rPr>
              <a:t>fall </a:t>
            </a:r>
            <a:r>
              <a:rPr lang="en-US" sz="1400" spc="-30" dirty="0">
                <a:solidFill>
                  <a:srgbClr val="124F5B"/>
                </a:solidFill>
                <a:latin typeface="Verdana"/>
                <a:cs typeface="Verdana"/>
              </a:rPr>
              <a:t>are </a:t>
            </a:r>
            <a:r>
              <a:rPr lang="en-US" sz="1400" b="1" spc="-80" dirty="0">
                <a:solidFill>
                  <a:srgbClr val="124F5B"/>
                </a:solidFill>
                <a:latin typeface="Verdana"/>
                <a:cs typeface="Verdana"/>
              </a:rPr>
              <a:t>Communication</a:t>
            </a:r>
            <a:r>
              <a:rPr lang="en-US" sz="1400" spc="-80" dirty="0">
                <a:solidFill>
                  <a:srgbClr val="124F5B"/>
                </a:solidFill>
                <a:latin typeface="Verdana"/>
                <a:cs typeface="Verdana"/>
              </a:rPr>
              <a:t>(6),  </a:t>
            </a:r>
            <a:r>
              <a:rPr lang="en-US" sz="1400" b="1" spc="-130" dirty="0">
                <a:solidFill>
                  <a:srgbClr val="124F5B"/>
                </a:solidFill>
                <a:latin typeface="Verdana"/>
                <a:cs typeface="Verdana"/>
              </a:rPr>
              <a:t>Social</a:t>
            </a:r>
            <a:r>
              <a:rPr lang="en-US" sz="1400" spc="-130" dirty="0">
                <a:solidFill>
                  <a:srgbClr val="124F5B"/>
                </a:solidFill>
                <a:latin typeface="Verdana"/>
                <a:cs typeface="Verdana"/>
              </a:rPr>
              <a:t>(3), </a:t>
            </a:r>
            <a:r>
              <a:rPr lang="en-US" sz="1400" b="1" spc="-50" dirty="0">
                <a:solidFill>
                  <a:srgbClr val="124F5B"/>
                </a:solidFill>
                <a:latin typeface="Verdana"/>
                <a:cs typeface="Verdana"/>
              </a:rPr>
              <a:t>Video </a:t>
            </a:r>
            <a:r>
              <a:rPr lang="en-US" sz="1400" b="1" spc="-135" dirty="0">
                <a:solidFill>
                  <a:srgbClr val="124F5B"/>
                </a:solidFill>
                <a:latin typeface="Verdana"/>
                <a:cs typeface="Verdana"/>
              </a:rPr>
              <a:t>Players</a:t>
            </a:r>
            <a:r>
              <a:rPr lang="en-US" sz="1400" spc="-135" dirty="0">
                <a:solidFill>
                  <a:srgbClr val="124F5B"/>
                </a:solidFill>
                <a:latin typeface="Verdana"/>
                <a:cs typeface="Verdana"/>
              </a:rPr>
              <a:t>(2), </a:t>
            </a:r>
            <a:r>
              <a:rPr lang="en-US" sz="1400" b="1" spc="-110" dirty="0">
                <a:solidFill>
                  <a:srgbClr val="124F5B"/>
                </a:solidFill>
                <a:latin typeface="Verdana"/>
                <a:cs typeface="Verdana"/>
              </a:rPr>
              <a:t>Travel  </a:t>
            </a:r>
            <a:r>
              <a:rPr lang="en-US" sz="1400" b="1" spc="-50" dirty="0">
                <a:solidFill>
                  <a:srgbClr val="124F5B"/>
                </a:solidFill>
                <a:latin typeface="Verdana"/>
                <a:cs typeface="Verdana"/>
              </a:rPr>
              <a:t>and</a:t>
            </a:r>
            <a:r>
              <a:rPr lang="en-US" sz="1400" b="1" spc="-114" dirty="0">
                <a:solidFill>
                  <a:srgbClr val="124F5B"/>
                </a:solidFill>
                <a:latin typeface="Verdana"/>
                <a:cs typeface="Verdana"/>
              </a:rPr>
              <a:t> </a:t>
            </a:r>
            <a:r>
              <a:rPr lang="en-US" sz="1400" b="1" spc="-130" dirty="0">
                <a:solidFill>
                  <a:srgbClr val="124F5B"/>
                </a:solidFill>
                <a:latin typeface="Verdana"/>
                <a:cs typeface="Verdana"/>
              </a:rPr>
              <a:t>Local</a:t>
            </a:r>
            <a:r>
              <a:rPr lang="en-US" sz="1400" spc="-130" dirty="0">
                <a:solidFill>
                  <a:srgbClr val="124F5B"/>
                </a:solidFill>
                <a:latin typeface="Verdana"/>
                <a:cs typeface="Verdana"/>
              </a:rPr>
              <a:t>(2).</a:t>
            </a:r>
            <a:endParaRPr lang="en-US" sz="1400" dirty="0">
              <a:latin typeface="Verdana"/>
              <a:cs typeface="Verdana"/>
            </a:endParaRPr>
          </a:p>
        </p:txBody>
      </p:sp>
      <p:sp>
        <p:nvSpPr>
          <p:cNvPr id="9" name="object 7">
            <a:extLst>
              <a:ext uri="{FF2B5EF4-FFF2-40B4-BE49-F238E27FC236}">
                <a16:creationId xmlns:a16="http://schemas.microsoft.com/office/drawing/2014/main" id="{69D62FA2-B85A-0A5F-D8F7-915319F61D7D}"/>
              </a:ext>
            </a:extLst>
          </p:cNvPr>
          <p:cNvSpPr/>
          <p:nvPr/>
        </p:nvSpPr>
        <p:spPr>
          <a:xfrm>
            <a:off x="3797167" y="1520791"/>
            <a:ext cx="4668252"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434882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B0FFBC-55E4-7876-388B-BF4E4AB138EC}"/>
              </a:ext>
            </a:extLst>
          </p:cNvPr>
          <p:cNvSpPr txBox="1"/>
          <p:nvPr/>
        </p:nvSpPr>
        <p:spPr>
          <a:xfrm>
            <a:off x="1094882" y="219131"/>
            <a:ext cx="6249193" cy="461665"/>
          </a:xfrm>
          <a:prstGeom prst="rect">
            <a:avLst/>
          </a:prstGeom>
          <a:noFill/>
        </p:spPr>
        <p:txBody>
          <a:bodyPr wrap="square">
            <a:spAutoFit/>
          </a:bodyPr>
          <a:lstStyle/>
          <a:p>
            <a:pPr eaLnBrk="0" fontAlgn="base" hangingPunct="0">
              <a:spcBef>
                <a:spcPct val="0"/>
              </a:spcBef>
              <a:spcAft>
                <a:spcPct val="0"/>
              </a:spcAft>
              <a:buClrTx/>
            </a:pPr>
            <a:r>
              <a:rPr lang="en-US" sz="2400" b="1" spc="-150" dirty="0">
                <a:solidFill>
                  <a:schemeClr val="tx1"/>
                </a:solidFill>
              </a:rPr>
              <a:t>Top </a:t>
            </a:r>
            <a:r>
              <a:rPr lang="en-US" sz="2400" b="1" spc="-80" dirty="0">
                <a:solidFill>
                  <a:schemeClr val="tx1"/>
                </a:solidFill>
              </a:rPr>
              <a:t>Paid </a:t>
            </a:r>
            <a:r>
              <a:rPr lang="en-US" sz="2400" b="1" spc="-65" dirty="0">
                <a:solidFill>
                  <a:schemeClr val="tx1"/>
                </a:solidFill>
              </a:rPr>
              <a:t>Apps </a:t>
            </a:r>
            <a:r>
              <a:rPr lang="en-US" sz="2400" b="1" spc="-85" dirty="0">
                <a:solidFill>
                  <a:schemeClr val="tx1"/>
                </a:solidFill>
              </a:rPr>
              <a:t>Based </a:t>
            </a:r>
            <a:r>
              <a:rPr lang="en-US" sz="2400" b="1" spc="-75" dirty="0">
                <a:solidFill>
                  <a:schemeClr val="tx1"/>
                </a:solidFill>
              </a:rPr>
              <a:t>on </a:t>
            </a:r>
            <a:r>
              <a:rPr lang="en-US" sz="2400" b="1" spc="-110" dirty="0">
                <a:solidFill>
                  <a:schemeClr val="tx1"/>
                </a:solidFill>
              </a:rPr>
              <a:t>Revenue</a:t>
            </a:r>
            <a:r>
              <a:rPr lang="en-US" sz="2400" b="1" spc="-580" dirty="0">
                <a:solidFill>
                  <a:schemeClr val="tx1"/>
                </a:solidFill>
              </a:rPr>
              <a:t> </a:t>
            </a:r>
            <a:r>
              <a:rPr lang="en-US" sz="2400" b="1" spc="-105" dirty="0">
                <a:solidFill>
                  <a:schemeClr val="tx1"/>
                </a:solidFill>
              </a:rPr>
              <a:t>Generated</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33031DED-9FD4-BFB1-6FA6-6D89A1A47C11}"/>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p>
        </p:txBody>
      </p:sp>
      <p:sp>
        <p:nvSpPr>
          <p:cNvPr id="10" name="TextBox 9">
            <a:extLst>
              <a:ext uri="{FF2B5EF4-FFF2-40B4-BE49-F238E27FC236}">
                <a16:creationId xmlns:a16="http://schemas.microsoft.com/office/drawing/2014/main" id="{0748C9DF-59A9-5B59-5A38-CAB7FBCE7889}"/>
              </a:ext>
            </a:extLst>
          </p:cNvPr>
          <p:cNvSpPr txBox="1"/>
          <p:nvPr/>
        </p:nvSpPr>
        <p:spPr>
          <a:xfrm>
            <a:off x="144379" y="892270"/>
            <a:ext cx="3493970" cy="4580678"/>
          </a:xfrm>
          <a:prstGeom prst="rect">
            <a:avLst/>
          </a:prstGeom>
          <a:noFill/>
        </p:spPr>
        <p:txBody>
          <a:bodyPr wrap="square">
            <a:spAutoFit/>
          </a:bodyPr>
          <a:lstStyle/>
          <a:p>
            <a:pPr marL="469265" marR="2540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spc="15" dirty="0">
                <a:solidFill>
                  <a:schemeClr val="accent5">
                    <a:lumMod val="50000"/>
                  </a:schemeClr>
                </a:solidFill>
                <a:latin typeface="+mn-lt"/>
              </a:rPr>
              <a:t>Revenue </a:t>
            </a:r>
            <a:r>
              <a:rPr lang="en-US" sz="1600" spc="25" dirty="0">
                <a:solidFill>
                  <a:schemeClr val="accent5">
                    <a:lumMod val="50000"/>
                  </a:schemeClr>
                </a:solidFill>
                <a:latin typeface="+mn-lt"/>
              </a:rPr>
              <a:t>generated </a:t>
            </a:r>
            <a:r>
              <a:rPr lang="en-US" sz="1600" spc="-35" dirty="0">
                <a:solidFill>
                  <a:schemeClr val="accent5">
                    <a:lumMod val="50000"/>
                  </a:schemeClr>
                </a:solidFill>
                <a:latin typeface="+mn-lt"/>
              </a:rPr>
              <a:t>is  </a:t>
            </a:r>
            <a:r>
              <a:rPr lang="en-US" sz="1600" spc="15" dirty="0">
                <a:solidFill>
                  <a:schemeClr val="accent5">
                    <a:lumMod val="50000"/>
                  </a:schemeClr>
                </a:solidFill>
                <a:latin typeface="+mn-lt"/>
              </a:rPr>
              <a:t>given</a:t>
            </a:r>
            <a:r>
              <a:rPr lang="en-US" sz="1600" spc="-175" dirty="0">
                <a:solidFill>
                  <a:schemeClr val="accent5">
                    <a:lumMod val="50000"/>
                  </a:schemeClr>
                </a:solidFill>
                <a:latin typeface="+mn-lt"/>
              </a:rPr>
              <a:t> </a:t>
            </a:r>
            <a:r>
              <a:rPr lang="en-US" sz="1600" spc="-15" dirty="0">
                <a:solidFill>
                  <a:schemeClr val="accent5">
                    <a:lumMod val="50000"/>
                  </a:schemeClr>
                </a:solidFill>
                <a:latin typeface="+mn-lt"/>
              </a:rPr>
              <a:t>by</a:t>
            </a:r>
            <a:r>
              <a:rPr lang="en-US" sz="1600" spc="-170" dirty="0">
                <a:solidFill>
                  <a:schemeClr val="accent5">
                    <a:lumMod val="50000"/>
                  </a:schemeClr>
                </a:solidFill>
                <a:latin typeface="+mn-lt"/>
              </a:rPr>
              <a:t> </a:t>
            </a:r>
            <a:r>
              <a:rPr lang="en-US" sz="1600" spc="35" dirty="0">
                <a:solidFill>
                  <a:schemeClr val="accent5">
                    <a:lumMod val="50000"/>
                  </a:schemeClr>
                </a:solidFill>
                <a:latin typeface="+mn-lt"/>
              </a:rPr>
              <a:t>the</a:t>
            </a:r>
            <a:r>
              <a:rPr lang="en-US" sz="1600" spc="-170" dirty="0">
                <a:solidFill>
                  <a:schemeClr val="accent5">
                    <a:lumMod val="50000"/>
                  </a:schemeClr>
                </a:solidFill>
                <a:latin typeface="+mn-lt"/>
              </a:rPr>
              <a:t> </a:t>
            </a:r>
            <a:r>
              <a:rPr lang="en-US" sz="1600" spc="-40" dirty="0">
                <a:solidFill>
                  <a:schemeClr val="accent5">
                    <a:lumMod val="50000"/>
                  </a:schemeClr>
                </a:solidFill>
                <a:latin typeface="+mn-lt"/>
              </a:rPr>
              <a:t>formula:</a:t>
            </a:r>
          </a:p>
          <a:p>
            <a:pPr marL="12700" lvl="2" algn="just">
              <a:spcBef>
                <a:spcPts val="320"/>
              </a:spcBef>
              <a:buClr>
                <a:schemeClr val="accent5">
                  <a:lumMod val="50000"/>
                </a:schemeClr>
              </a:buClr>
            </a:pPr>
            <a:r>
              <a:rPr lang="en-US" sz="1600" b="1" spc="-75" dirty="0">
                <a:solidFill>
                  <a:schemeClr val="accent5">
                    <a:lumMod val="50000"/>
                  </a:schemeClr>
                </a:solidFill>
                <a:latin typeface="+mn-lt"/>
                <a:cs typeface="Verdana"/>
              </a:rPr>
              <a:t>         Revenue  = </a:t>
            </a:r>
            <a:r>
              <a:rPr lang="en-US" sz="1600" b="1" spc="-48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Installs </a:t>
            </a:r>
            <a:r>
              <a:rPr lang="en-US" sz="1600" b="1" spc="-500" dirty="0">
                <a:solidFill>
                  <a:schemeClr val="accent5">
                    <a:lumMod val="50000"/>
                  </a:schemeClr>
                </a:solidFill>
                <a:latin typeface="+mn-lt"/>
                <a:cs typeface="Verdana"/>
              </a:rPr>
              <a:t>*</a:t>
            </a:r>
            <a:r>
              <a:rPr lang="en-US" sz="1600" b="1" spc="-395" dirty="0">
                <a:solidFill>
                  <a:schemeClr val="accent5">
                    <a:lumMod val="50000"/>
                  </a:schemeClr>
                </a:solidFill>
                <a:latin typeface="+mn-lt"/>
                <a:cs typeface="Verdana"/>
              </a:rPr>
              <a:t> </a:t>
            </a:r>
            <a:r>
              <a:rPr lang="en-US" sz="1600" b="1" spc="-60" dirty="0">
                <a:solidFill>
                  <a:schemeClr val="accent5">
                    <a:lumMod val="50000"/>
                  </a:schemeClr>
                </a:solidFill>
                <a:latin typeface="+mn-lt"/>
                <a:cs typeface="Verdana"/>
              </a:rPr>
              <a:t>  Price</a:t>
            </a:r>
          </a:p>
          <a:p>
            <a:pPr marL="469265" marR="5080" indent="-457200" algn="just">
              <a:lnSpc>
                <a:spcPct val="114999"/>
              </a:lnSpc>
              <a:buClr>
                <a:schemeClr val="accent5">
                  <a:lumMod val="50000"/>
                </a:schemeClr>
              </a:buClr>
              <a:buFont typeface="Wingdings" panose="05000000000000000000" pitchFamily="2" charset="2"/>
              <a:buChar char="q"/>
              <a:tabLst>
                <a:tab pos="469900" algn="l"/>
              </a:tabLst>
            </a:pPr>
            <a:r>
              <a:rPr lang="en-US" sz="1600" spc="35" dirty="0">
                <a:solidFill>
                  <a:schemeClr val="accent5">
                    <a:lumMod val="50000"/>
                  </a:schemeClr>
                </a:solidFill>
                <a:latin typeface="+mn-lt"/>
              </a:rPr>
              <a:t>Note </a:t>
            </a:r>
            <a:r>
              <a:rPr lang="en-US" sz="1600" spc="25" dirty="0">
                <a:solidFill>
                  <a:schemeClr val="accent5">
                    <a:lumMod val="50000"/>
                  </a:schemeClr>
                </a:solidFill>
                <a:latin typeface="+mn-lt"/>
              </a:rPr>
              <a:t>that </a:t>
            </a:r>
            <a:r>
              <a:rPr lang="en-US" sz="1600" spc="30" dirty="0">
                <a:solidFill>
                  <a:schemeClr val="accent5">
                    <a:lumMod val="50000"/>
                  </a:schemeClr>
                </a:solidFill>
                <a:latin typeface="+mn-lt"/>
              </a:rPr>
              <a:t>in </a:t>
            </a:r>
            <a:r>
              <a:rPr lang="en-US" sz="1600" spc="5" dirty="0">
                <a:solidFill>
                  <a:schemeClr val="accent5">
                    <a:lumMod val="50000"/>
                  </a:schemeClr>
                </a:solidFill>
                <a:latin typeface="+mn-lt"/>
              </a:rPr>
              <a:t>this </a:t>
            </a:r>
            <a:r>
              <a:rPr lang="en-US" sz="1600" spc="-55" dirty="0">
                <a:solidFill>
                  <a:schemeClr val="accent5">
                    <a:lumMod val="50000"/>
                  </a:schemeClr>
                </a:solidFill>
                <a:latin typeface="+mn-lt"/>
              </a:rPr>
              <a:t>case,  </a:t>
            </a:r>
            <a:r>
              <a:rPr lang="en-US" sz="1600" spc="-5" dirty="0">
                <a:solidFill>
                  <a:schemeClr val="accent5">
                    <a:lumMod val="50000"/>
                  </a:schemeClr>
                </a:solidFill>
                <a:latin typeface="+mn-lt"/>
              </a:rPr>
              <a:t>revenue </a:t>
            </a:r>
            <a:r>
              <a:rPr lang="en-US" sz="1600" spc="-35" dirty="0">
                <a:solidFill>
                  <a:schemeClr val="accent5">
                    <a:lumMod val="50000"/>
                  </a:schemeClr>
                </a:solidFill>
                <a:latin typeface="+mn-lt"/>
              </a:rPr>
              <a:t>refers </a:t>
            </a:r>
            <a:r>
              <a:rPr lang="en-US" sz="1600" spc="10" dirty="0">
                <a:solidFill>
                  <a:schemeClr val="accent5">
                    <a:lumMod val="50000"/>
                  </a:schemeClr>
                </a:solidFill>
                <a:latin typeface="+mn-lt"/>
              </a:rPr>
              <a:t>to </a:t>
            </a:r>
            <a:r>
              <a:rPr lang="en-US" sz="1600" spc="35" dirty="0">
                <a:solidFill>
                  <a:schemeClr val="accent5">
                    <a:lumMod val="50000"/>
                  </a:schemeClr>
                </a:solidFill>
                <a:latin typeface="+mn-lt"/>
              </a:rPr>
              <a:t>the  money </a:t>
            </a:r>
            <a:r>
              <a:rPr lang="en-US" sz="1600" spc="15" dirty="0">
                <a:solidFill>
                  <a:schemeClr val="accent5">
                    <a:lumMod val="50000"/>
                  </a:schemeClr>
                </a:solidFill>
                <a:latin typeface="+mn-lt"/>
              </a:rPr>
              <a:t>earned </a:t>
            </a:r>
            <a:r>
              <a:rPr lang="en-US" sz="1600" dirty="0">
                <a:solidFill>
                  <a:schemeClr val="accent5">
                    <a:lumMod val="50000"/>
                  </a:schemeClr>
                </a:solidFill>
                <a:latin typeface="+mn-lt"/>
              </a:rPr>
              <a:t>only</a:t>
            </a:r>
            <a:r>
              <a:rPr lang="en-US" sz="1600" spc="-380" dirty="0">
                <a:solidFill>
                  <a:schemeClr val="accent5">
                    <a:lumMod val="50000"/>
                  </a:schemeClr>
                </a:solidFill>
                <a:latin typeface="+mn-lt"/>
              </a:rPr>
              <a:t> </a:t>
            </a:r>
            <a:r>
              <a:rPr lang="en-US" sz="1600" spc="60" dirty="0">
                <a:solidFill>
                  <a:schemeClr val="accent5">
                    <a:lumMod val="50000"/>
                  </a:schemeClr>
                </a:solidFill>
                <a:latin typeface="+mn-lt"/>
              </a:rPr>
              <a:t>from  </a:t>
            </a:r>
            <a:r>
              <a:rPr lang="en-US" sz="1600" spc="35" dirty="0">
                <a:solidFill>
                  <a:schemeClr val="accent5">
                    <a:lumMod val="50000"/>
                  </a:schemeClr>
                </a:solidFill>
                <a:latin typeface="+mn-lt"/>
              </a:rPr>
              <a:t>paid </a:t>
            </a:r>
            <a:r>
              <a:rPr lang="en-US" sz="1600" spc="55" dirty="0">
                <a:solidFill>
                  <a:schemeClr val="accent5">
                    <a:lumMod val="50000"/>
                  </a:schemeClr>
                </a:solidFill>
                <a:latin typeface="+mn-lt"/>
              </a:rPr>
              <a:t>app</a:t>
            </a:r>
            <a:r>
              <a:rPr lang="en-US" sz="1600" spc="-370" dirty="0">
                <a:solidFill>
                  <a:schemeClr val="accent5">
                    <a:lumMod val="50000"/>
                  </a:schemeClr>
                </a:solidFill>
                <a:latin typeface="+mn-lt"/>
              </a:rPr>
              <a:t> </a:t>
            </a:r>
            <a:r>
              <a:rPr lang="en-US" sz="1600" spc="-40" dirty="0">
                <a:solidFill>
                  <a:schemeClr val="accent5">
                    <a:lumMod val="50000"/>
                  </a:schemeClr>
                </a:solidFill>
                <a:latin typeface="+mn-lt"/>
              </a:rPr>
              <a:t>installs.</a:t>
            </a:r>
          </a:p>
          <a:p>
            <a:pPr marL="469265" marR="20320" indent="-457200" algn="just">
              <a:lnSpc>
                <a:spcPct val="114999"/>
              </a:lnSpc>
              <a:buClr>
                <a:schemeClr val="accent5">
                  <a:lumMod val="50000"/>
                </a:schemeClr>
              </a:buClr>
              <a:buFont typeface="Wingdings" panose="05000000000000000000" pitchFamily="2" charset="2"/>
              <a:buChar char="q"/>
              <a:tabLst>
                <a:tab pos="469900" algn="l"/>
              </a:tabLst>
            </a:pPr>
            <a:r>
              <a:rPr lang="en-US" sz="1600" spc="5" dirty="0">
                <a:solidFill>
                  <a:schemeClr val="accent5">
                    <a:lumMod val="50000"/>
                  </a:schemeClr>
                </a:solidFill>
                <a:latin typeface="+mn-lt"/>
              </a:rPr>
              <a:t>The </a:t>
            </a:r>
            <a:r>
              <a:rPr lang="en-US" sz="1600" spc="40" dirty="0">
                <a:solidFill>
                  <a:schemeClr val="accent5">
                    <a:lumMod val="50000"/>
                  </a:schemeClr>
                </a:solidFill>
                <a:latin typeface="+mn-lt"/>
              </a:rPr>
              <a:t>top </a:t>
            </a:r>
            <a:r>
              <a:rPr lang="en-US" sz="1600" spc="5" dirty="0">
                <a:solidFill>
                  <a:schemeClr val="accent5">
                    <a:lumMod val="50000"/>
                  </a:schemeClr>
                </a:solidFill>
                <a:latin typeface="+mn-lt"/>
              </a:rPr>
              <a:t>categories </a:t>
            </a:r>
            <a:r>
              <a:rPr lang="en-US" sz="1600" spc="30" dirty="0">
                <a:solidFill>
                  <a:schemeClr val="accent5">
                    <a:lumMod val="50000"/>
                  </a:schemeClr>
                </a:solidFill>
                <a:latin typeface="+mn-lt"/>
              </a:rPr>
              <a:t>in  </a:t>
            </a:r>
            <a:r>
              <a:rPr lang="en-US" sz="1600" spc="60" dirty="0">
                <a:solidFill>
                  <a:schemeClr val="accent5">
                    <a:lumMod val="50000"/>
                  </a:schemeClr>
                </a:solidFill>
                <a:latin typeface="+mn-lt"/>
              </a:rPr>
              <a:t>which</a:t>
            </a:r>
            <a:r>
              <a:rPr lang="en-US" sz="1600" spc="-459" dirty="0">
                <a:solidFill>
                  <a:schemeClr val="accent5">
                    <a:lumMod val="50000"/>
                  </a:schemeClr>
                </a:solidFill>
                <a:latin typeface="+mn-lt"/>
              </a:rPr>
              <a:t> </a:t>
            </a:r>
            <a:r>
              <a:rPr lang="en-US" sz="1600" spc="10" dirty="0">
                <a:solidFill>
                  <a:schemeClr val="accent5">
                    <a:lumMod val="50000"/>
                  </a:schemeClr>
                </a:solidFill>
                <a:latin typeface="+mn-lt"/>
              </a:rPr>
              <a:t>these </a:t>
            </a:r>
            <a:r>
              <a:rPr lang="en-US" sz="1600" spc="30" dirty="0">
                <a:solidFill>
                  <a:schemeClr val="accent5">
                    <a:lumMod val="50000"/>
                  </a:schemeClr>
                </a:solidFill>
                <a:latin typeface="+mn-lt"/>
              </a:rPr>
              <a:t>apps </a:t>
            </a:r>
            <a:r>
              <a:rPr lang="en-US" sz="1600" spc="-25" dirty="0">
                <a:solidFill>
                  <a:schemeClr val="accent5">
                    <a:lumMod val="50000"/>
                  </a:schemeClr>
                </a:solidFill>
                <a:latin typeface="+mn-lt"/>
              </a:rPr>
              <a:t>fall </a:t>
            </a:r>
            <a:r>
              <a:rPr lang="en-US" sz="1600" spc="-30" dirty="0">
                <a:solidFill>
                  <a:schemeClr val="accent5">
                    <a:lumMod val="50000"/>
                  </a:schemeClr>
                </a:solidFill>
                <a:latin typeface="+mn-lt"/>
              </a:rPr>
              <a:t>are  </a:t>
            </a:r>
            <a:r>
              <a:rPr lang="en-US" sz="1600" b="1" spc="-120" dirty="0">
                <a:solidFill>
                  <a:schemeClr val="accent5">
                    <a:lumMod val="50000"/>
                  </a:schemeClr>
                </a:solidFill>
                <a:latin typeface="+mn-lt"/>
                <a:cs typeface="Verdana"/>
              </a:rPr>
              <a:t>Lifestyle</a:t>
            </a:r>
            <a:r>
              <a:rPr lang="en-US" sz="1600" spc="-120" dirty="0">
                <a:solidFill>
                  <a:schemeClr val="accent5">
                    <a:lumMod val="50000"/>
                  </a:schemeClr>
                </a:solidFill>
                <a:latin typeface="+mn-lt"/>
              </a:rPr>
              <a:t>(5), </a:t>
            </a:r>
            <a:r>
              <a:rPr lang="en-US" sz="1600" b="1" spc="-130" dirty="0">
                <a:solidFill>
                  <a:schemeClr val="accent5">
                    <a:lumMod val="50000"/>
                  </a:schemeClr>
                </a:solidFill>
                <a:latin typeface="+mn-lt"/>
                <a:cs typeface="Verdana"/>
              </a:rPr>
              <a:t>Family</a:t>
            </a:r>
            <a:r>
              <a:rPr lang="en-US" sz="1600" spc="-130" dirty="0">
                <a:solidFill>
                  <a:schemeClr val="accent5">
                    <a:lumMod val="50000"/>
                  </a:schemeClr>
                </a:solidFill>
                <a:latin typeface="+mn-lt"/>
              </a:rPr>
              <a:t>(5),  </a:t>
            </a:r>
            <a:r>
              <a:rPr lang="en-US" sz="1600" b="1" spc="-50" dirty="0">
                <a:solidFill>
                  <a:schemeClr val="accent5">
                    <a:lumMod val="50000"/>
                  </a:schemeClr>
                </a:solidFill>
                <a:latin typeface="+mn-lt"/>
                <a:cs typeface="Verdana"/>
              </a:rPr>
              <a:t>and</a:t>
            </a:r>
            <a:r>
              <a:rPr lang="en-US" sz="1600" b="1" spc="-11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Game</a:t>
            </a:r>
            <a:r>
              <a:rPr lang="en-US" sz="1600" spc="-120" dirty="0">
                <a:solidFill>
                  <a:schemeClr val="accent5">
                    <a:lumMod val="50000"/>
                  </a:schemeClr>
                </a:solidFill>
                <a:latin typeface="+mn-lt"/>
              </a:rPr>
              <a:t>(4).</a:t>
            </a:r>
          </a:p>
          <a:p>
            <a:pPr marL="469265" marR="508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b="1" spc="-75" dirty="0">
                <a:solidFill>
                  <a:schemeClr val="accent5">
                    <a:lumMod val="50000"/>
                  </a:schemeClr>
                </a:solidFill>
                <a:latin typeface="+mn-lt"/>
                <a:cs typeface="Verdana"/>
              </a:rPr>
              <a:t>Minecraft</a:t>
            </a:r>
            <a:r>
              <a:rPr lang="en-US" sz="1600" spc="-75" dirty="0">
                <a:solidFill>
                  <a:schemeClr val="accent5">
                    <a:lumMod val="50000"/>
                  </a:schemeClr>
                </a:solidFill>
                <a:latin typeface="+mn-lt"/>
                <a:cs typeface="Verdana"/>
              </a:rPr>
              <a:t>,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105" dirty="0">
                <a:solidFill>
                  <a:schemeClr val="accent5">
                    <a:lumMod val="50000"/>
                  </a:schemeClr>
                </a:solidFill>
                <a:latin typeface="+mn-lt"/>
                <a:cs typeface="Verdana"/>
              </a:rPr>
              <a:t>rich</a:t>
            </a:r>
            <a:r>
              <a:rPr lang="en-US" sz="1600" spc="-105" dirty="0">
                <a:solidFill>
                  <a:schemeClr val="accent5">
                    <a:lumMod val="50000"/>
                  </a:schemeClr>
                </a:solidFill>
                <a:latin typeface="+mn-lt"/>
                <a:cs typeface="Verdana"/>
              </a:rPr>
              <a:t>, </a:t>
            </a:r>
            <a:r>
              <a:rPr lang="en-US" sz="1600" spc="50" dirty="0">
                <a:solidFill>
                  <a:schemeClr val="accent5">
                    <a:lumMod val="50000"/>
                  </a:schemeClr>
                </a:solidFill>
                <a:latin typeface="+mn-lt"/>
                <a:cs typeface="Verdana"/>
              </a:rPr>
              <a:t>and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65" dirty="0">
                <a:solidFill>
                  <a:schemeClr val="accent5">
                    <a:lumMod val="50000"/>
                  </a:schemeClr>
                </a:solidFill>
                <a:latin typeface="+mn-lt"/>
                <a:cs typeface="Verdana"/>
              </a:rPr>
              <a:t>rich </a:t>
            </a:r>
            <a:r>
              <a:rPr lang="en-US" sz="1600" b="1" spc="-55" dirty="0">
                <a:solidFill>
                  <a:schemeClr val="accent5">
                    <a:lumMod val="50000"/>
                  </a:schemeClr>
                </a:solidFill>
                <a:latin typeface="+mn-lt"/>
                <a:cs typeface="Verdana"/>
              </a:rPr>
              <a:t>premium </a:t>
            </a:r>
            <a:r>
              <a:rPr lang="en-US" sz="1600" spc="-30" dirty="0">
                <a:solidFill>
                  <a:schemeClr val="accent5">
                    <a:lumMod val="50000"/>
                  </a:schemeClr>
                </a:solidFill>
                <a:latin typeface="+mn-lt"/>
                <a:cs typeface="Verdana"/>
              </a:rPr>
              <a:t>are </a:t>
            </a:r>
            <a:r>
              <a:rPr lang="en-US" sz="1600" spc="35" dirty="0">
                <a:solidFill>
                  <a:schemeClr val="accent5">
                    <a:lumMod val="50000"/>
                  </a:schemeClr>
                </a:solidFill>
                <a:latin typeface="+mn-lt"/>
                <a:cs typeface="Verdana"/>
              </a:rPr>
              <a:t>the </a:t>
            </a:r>
            <a:r>
              <a:rPr lang="en-US" sz="1600" spc="40" dirty="0">
                <a:solidFill>
                  <a:schemeClr val="accent5">
                    <a:lumMod val="50000"/>
                  </a:schemeClr>
                </a:solidFill>
                <a:latin typeface="+mn-lt"/>
                <a:cs typeface="Verdana"/>
              </a:rPr>
              <a:t>top </a:t>
            </a:r>
            <a:r>
              <a:rPr lang="en-US" sz="1600" spc="35" dirty="0">
                <a:solidFill>
                  <a:schemeClr val="accent5">
                    <a:lumMod val="50000"/>
                  </a:schemeClr>
                </a:solidFill>
                <a:latin typeface="+mn-lt"/>
                <a:cs typeface="Verdana"/>
              </a:rPr>
              <a:t>paid  </a:t>
            </a:r>
            <a:r>
              <a:rPr lang="en-US" sz="1600" spc="30" dirty="0">
                <a:solidFill>
                  <a:schemeClr val="accent5">
                    <a:lumMod val="50000"/>
                  </a:schemeClr>
                </a:solidFill>
                <a:latin typeface="+mn-lt"/>
                <a:cs typeface="Verdana"/>
              </a:rPr>
              <a:t>apps </a:t>
            </a:r>
            <a:r>
              <a:rPr lang="en-US" sz="1600" spc="25" dirty="0">
                <a:solidFill>
                  <a:schemeClr val="accent5">
                    <a:lumMod val="50000"/>
                  </a:schemeClr>
                </a:solidFill>
                <a:latin typeface="+mn-lt"/>
                <a:cs typeface="Verdana"/>
              </a:rPr>
              <a:t>based </a:t>
            </a:r>
            <a:r>
              <a:rPr lang="en-US" sz="1600" spc="55" dirty="0">
                <a:solidFill>
                  <a:schemeClr val="accent5">
                    <a:lumMod val="50000"/>
                  </a:schemeClr>
                </a:solidFill>
                <a:latin typeface="+mn-lt"/>
                <a:cs typeface="Verdana"/>
              </a:rPr>
              <a:t>on </a:t>
            </a:r>
            <a:r>
              <a:rPr lang="en-US" sz="1600" spc="-5" dirty="0">
                <a:solidFill>
                  <a:schemeClr val="accent5">
                    <a:lumMod val="50000"/>
                  </a:schemeClr>
                </a:solidFill>
                <a:latin typeface="+mn-lt"/>
                <a:cs typeface="Verdana"/>
              </a:rPr>
              <a:t>revenue  generated.</a:t>
            </a:r>
            <a:endParaRPr lang="en-US" sz="1600" dirty="0">
              <a:solidFill>
                <a:schemeClr val="accent5">
                  <a:lumMod val="50000"/>
                </a:schemeClr>
              </a:solidFill>
              <a:latin typeface="+mn-lt"/>
              <a:cs typeface="Verdana"/>
            </a:endParaRPr>
          </a:p>
          <a:p>
            <a:pPr marL="469265" marR="14604" indent="-457200" algn="just">
              <a:lnSpc>
                <a:spcPct val="114999"/>
              </a:lnSpc>
              <a:buClr>
                <a:schemeClr val="accent5">
                  <a:lumMod val="50000"/>
                </a:schemeClr>
              </a:buClr>
              <a:buFont typeface="Wingdings" panose="05000000000000000000" pitchFamily="2" charset="2"/>
              <a:buChar char="q"/>
              <a:tabLst>
                <a:tab pos="469900" algn="l"/>
              </a:tabLst>
            </a:pPr>
            <a:r>
              <a:rPr lang="en-US" sz="1600" b="1" spc="-55" dirty="0">
                <a:solidFill>
                  <a:schemeClr val="accent5">
                    <a:lumMod val="50000"/>
                  </a:schemeClr>
                </a:solidFill>
                <a:latin typeface="+mn-lt"/>
                <a:cs typeface="Verdana"/>
              </a:rPr>
              <a:t>Minecraft </a:t>
            </a:r>
            <a:r>
              <a:rPr lang="en-US" sz="1600" spc="-35" dirty="0">
                <a:solidFill>
                  <a:schemeClr val="accent5">
                    <a:lumMod val="50000"/>
                  </a:schemeClr>
                </a:solidFill>
                <a:latin typeface="+mn-lt"/>
                <a:cs typeface="Verdana"/>
              </a:rPr>
              <a:t>is </a:t>
            </a:r>
            <a:r>
              <a:rPr lang="en-US" sz="1600" spc="35" dirty="0">
                <a:solidFill>
                  <a:schemeClr val="accent5">
                    <a:lumMod val="50000"/>
                  </a:schemeClr>
                </a:solidFill>
                <a:latin typeface="+mn-lt"/>
                <a:cs typeface="Verdana"/>
              </a:rPr>
              <a:t>the </a:t>
            </a:r>
            <a:r>
              <a:rPr lang="en-US" sz="1600" dirty="0">
                <a:solidFill>
                  <a:schemeClr val="accent5">
                    <a:lumMod val="50000"/>
                  </a:schemeClr>
                </a:solidFill>
                <a:latin typeface="+mn-lt"/>
                <a:cs typeface="Verdana"/>
              </a:rPr>
              <a:t>only </a:t>
            </a:r>
            <a:r>
              <a:rPr lang="en-US" sz="1600" spc="55" dirty="0">
                <a:solidFill>
                  <a:schemeClr val="accent5">
                    <a:lumMod val="50000"/>
                  </a:schemeClr>
                </a:solidFill>
                <a:latin typeface="+mn-lt"/>
                <a:cs typeface="Verdana"/>
              </a:rPr>
              <a:t>app </a:t>
            </a:r>
            <a:r>
              <a:rPr lang="en-US" sz="1600" spc="25" dirty="0">
                <a:solidFill>
                  <a:schemeClr val="accent5">
                    <a:lumMod val="50000"/>
                  </a:schemeClr>
                </a:solidFill>
                <a:latin typeface="+mn-lt"/>
                <a:cs typeface="Verdana"/>
              </a:rPr>
              <a:t>that  </a:t>
            </a:r>
            <a:r>
              <a:rPr lang="en-US" sz="1600" dirty="0">
                <a:solidFill>
                  <a:schemeClr val="accent5">
                    <a:lumMod val="50000"/>
                  </a:schemeClr>
                </a:solidFill>
                <a:latin typeface="+mn-lt"/>
                <a:cs typeface="Verdana"/>
              </a:rPr>
              <a:t>has </a:t>
            </a:r>
            <a:r>
              <a:rPr lang="en-US" sz="1600" spc="-40" dirty="0">
                <a:solidFill>
                  <a:schemeClr val="accent5">
                    <a:lumMod val="50000"/>
                  </a:schemeClr>
                </a:solidFill>
                <a:latin typeface="+mn-lt"/>
                <a:cs typeface="Verdana"/>
              </a:rPr>
              <a:t>over </a:t>
            </a:r>
            <a:r>
              <a:rPr lang="en-US" sz="1600" b="1" spc="-210" dirty="0">
                <a:solidFill>
                  <a:schemeClr val="accent5">
                    <a:lumMod val="50000"/>
                  </a:schemeClr>
                </a:solidFill>
                <a:latin typeface="+mn-lt"/>
                <a:cs typeface="Verdana"/>
              </a:rPr>
              <a:t>10  M</a:t>
            </a:r>
            <a:r>
              <a:rPr lang="en-US" sz="1600" b="1" spc="-409" dirty="0">
                <a:solidFill>
                  <a:schemeClr val="accent5">
                    <a:lumMod val="50000"/>
                  </a:schemeClr>
                </a:solidFill>
                <a:latin typeface="+mn-lt"/>
                <a:cs typeface="Verdana"/>
              </a:rPr>
              <a:t> </a:t>
            </a:r>
            <a:r>
              <a:rPr lang="en-US" sz="1600" b="1" spc="-40" dirty="0">
                <a:solidFill>
                  <a:schemeClr val="accent5">
                    <a:lumMod val="50000"/>
                  </a:schemeClr>
                </a:solidFill>
                <a:latin typeface="+mn-lt"/>
                <a:cs typeface="Verdana"/>
              </a:rPr>
              <a:t> </a:t>
            </a:r>
            <a:r>
              <a:rPr lang="en-US" sz="1600" dirty="0">
                <a:solidFill>
                  <a:schemeClr val="accent5">
                    <a:lumMod val="50000"/>
                  </a:schemeClr>
                </a:solidFill>
                <a:latin typeface="+mn-lt"/>
                <a:cs typeface="Verdana"/>
              </a:rPr>
              <a:t>installs.</a:t>
            </a:r>
          </a:p>
          <a:p>
            <a:pPr marL="469265" marR="20320" indent="-457200" algn="just">
              <a:lnSpc>
                <a:spcPct val="114999"/>
              </a:lnSpc>
              <a:buFont typeface="AoyagiKouzanFontT"/>
              <a:buChar char="❏"/>
              <a:tabLst>
                <a:tab pos="469900" algn="l"/>
              </a:tabLst>
            </a:pPr>
            <a:endParaRPr lang="en-US" spc="-120" dirty="0"/>
          </a:p>
        </p:txBody>
      </p:sp>
      <p:sp>
        <p:nvSpPr>
          <p:cNvPr id="11" name="object 7">
            <a:extLst>
              <a:ext uri="{FF2B5EF4-FFF2-40B4-BE49-F238E27FC236}">
                <a16:creationId xmlns:a16="http://schemas.microsoft.com/office/drawing/2014/main" id="{609A59B4-341A-57CF-AD7E-7A1C3E151FBD}"/>
              </a:ext>
            </a:extLst>
          </p:cNvPr>
          <p:cNvSpPr/>
          <p:nvPr/>
        </p:nvSpPr>
        <p:spPr>
          <a:xfrm>
            <a:off x="144380" y="891636"/>
            <a:ext cx="3493970" cy="4251864"/>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13" name="Picture 12">
            <a:extLst>
              <a:ext uri="{FF2B5EF4-FFF2-40B4-BE49-F238E27FC236}">
                <a16:creationId xmlns:a16="http://schemas.microsoft.com/office/drawing/2014/main" id="{232B508B-0A78-8CFB-95AD-00F940846A5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724975" y="1085683"/>
            <a:ext cx="5419025" cy="386376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6589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EB10521-4787-99E6-9F54-7931E35280FA}"/>
              </a:ext>
            </a:extLst>
          </p:cNvPr>
          <p:cNvSpPr txBox="1">
            <a:spLocks noGrp="1"/>
          </p:cNvSpPr>
          <p:nvPr>
            <p:ph type="title"/>
          </p:nvPr>
        </p:nvSpPr>
        <p:spPr>
          <a:xfrm>
            <a:off x="1435100" y="447802"/>
            <a:ext cx="7044054"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chemeClr val="tx1"/>
                </a:solidFill>
                <a:latin typeface="+mn-lt"/>
                <a:cs typeface="Old Standard TT"/>
              </a:rPr>
              <a:t>WHY ANALYZE THE GOOGLE</a:t>
            </a:r>
            <a:r>
              <a:rPr sz="2400" b="1" spc="-135" dirty="0">
                <a:solidFill>
                  <a:schemeClr val="tx1"/>
                </a:solidFill>
                <a:latin typeface="+mn-lt"/>
                <a:cs typeface="Old Standard TT"/>
              </a:rPr>
              <a:t> </a:t>
            </a:r>
            <a:r>
              <a:rPr sz="2400" b="1" dirty="0">
                <a:solidFill>
                  <a:schemeClr val="tx1"/>
                </a:solidFill>
                <a:latin typeface="+mn-lt"/>
                <a:cs typeface="Old Standard TT"/>
              </a:rPr>
              <a:t>PLAY  </a:t>
            </a:r>
            <a:r>
              <a:rPr sz="2400" b="1" spc="-5" dirty="0">
                <a:solidFill>
                  <a:schemeClr val="tx1"/>
                </a:solidFill>
                <a:latin typeface="+mn-lt"/>
                <a:cs typeface="Old Standard TT"/>
              </a:rPr>
              <a:t>STORE?</a:t>
            </a:r>
            <a:endParaRPr sz="2400" b="1" dirty="0">
              <a:solidFill>
                <a:schemeClr val="tx1"/>
              </a:solidFill>
              <a:latin typeface="+mn-lt"/>
              <a:cs typeface="Old Standard TT"/>
            </a:endParaRPr>
          </a:p>
        </p:txBody>
      </p:sp>
      <p:sp>
        <p:nvSpPr>
          <p:cNvPr id="5" name="object 3">
            <a:extLst>
              <a:ext uri="{FF2B5EF4-FFF2-40B4-BE49-F238E27FC236}">
                <a16:creationId xmlns:a16="http://schemas.microsoft.com/office/drawing/2014/main" id="{80CD2816-BF5A-174A-066B-72339538AFED}"/>
              </a:ext>
            </a:extLst>
          </p:cNvPr>
          <p:cNvSpPr txBox="1"/>
          <p:nvPr/>
        </p:nvSpPr>
        <p:spPr>
          <a:xfrm>
            <a:off x="2135251" y="3167253"/>
            <a:ext cx="249936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makes an App  popular? Can </a:t>
            </a:r>
            <a:r>
              <a:rPr sz="1800" spc="-25" dirty="0">
                <a:latin typeface="Arial"/>
                <a:cs typeface="Arial"/>
              </a:rPr>
              <a:t>we </a:t>
            </a:r>
            <a:r>
              <a:rPr sz="1800" spc="-5" dirty="0">
                <a:latin typeface="Arial"/>
                <a:cs typeface="Arial"/>
              </a:rPr>
              <a:t>predict  how </a:t>
            </a:r>
            <a:r>
              <a:rPr sz="1800" spc="-10" dirty="0">
                <a:latin typeface="Arial"/>
                <a:cs typeface="Arial"/>
              </a:rPr>
              <a:t>popular </a:t>
            </a:r>
            <a:r>
              <a:rPr sz="1800" spc="-5" dirty="0">
                <a:latin typeface="Arial"/>
                <a:cs typeface="Arial"/>
              </a:rPr>
              <a:t>it’s </a:t>
            </a:r>
            <a:r>
              <a:rPr sz="1800" spc="-10" dirty="0">
                <a:latin typeface="Arial"/>
                <a:cs typeface="Arial"/>
              </a:rPr>
              <a:t>going </a:t>
            </a:r>
            <a:r>
              <a:rPr sz="1800" dirty="0">
                <a:latin typeface="Arial"/>
                <a:cs typeface="Arial"/>
              </a:rPr>
              <a:t>to  </a:t>
            </a:r>
            <a:r>
              <a:rPr sz="1800" spc="-10" dirty="0">
                <a:latin typeface="Arial"/>
                <a:cs typeface="Arial"/>
              </a:rPr>
              <a:t>be?</a:t>
            </a:r>
            <a:endParaRPr sz="1800" dirty="0">
              <a:latin typeface="Arial"/>
              <a:cs typeface="Arial"/>
            </a:endParaRPr>
          </a:p>
        </p:txBody>
      </p:sp>
      <p:sp>
        <p:nvSpPr>
          <p:cNvPr id="6" name="object 4">
            <a:extLst>
              <a:ext uri="{FF2B5EF4-FFF2-40B4-BE49-F238E27FC236}">
                <a16:creationId xmlns:a16="http://schemas.microsoft.com/office/drawing/2014/main" id="{A4A8CB1A-70C7-DC19-B1A7-2EC5A3BA4172}"/>
              </a:ext>
            </a:extLst>
          </p:cNvPr>
          <p:cNvSpPr txBox="1"/>
          <p:nvPr/>
        </p:nvSpPr>
        <p:spPr>
          <a:xfrm>
            <a:off x="2213610" y="1528064"/>
            <a:ext cx="1929764" cy="848994"/>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Arial"/>
                <a:cs typeface="Arial"/>
              </a:rPr>
              <a:t>Mobile App</a:t>
            </a:r>
            <a:r>
              <a:rPr sz="1800" spc="-55" dirty="0">
                <a:latin typeface="Arial"/>
                <a:cs typeface="Arial"/>
              </a:rPr>
              <a:t> </a:t>
            </a:r>
            <a:r>
              <a:rPr sz="1800" spc="-5" dirty="0">
                <a:latin typeface="Arial"/>
                <a:cs typeface="Arial"/>
              </a:rPr>
              <a:t>Market  is </a:t>
            </a:r>
            <a:r>
              <a:rPr sz="1800" dirty="0">
                <a:latin typeface="Arial"/>
                <a:cs typeface="Arial"/>
              </a:rPr>
              <a:t>set to </a:t>
            </a:r>
            <a:r>
              <a:rPr sz="1800" spc="-5" dirty="0">
                <a:latin typeface="Arial"/>
                <a:cs typeface="Arial"/>
              </a:rPr>
              <a:t>grow 20%  by</a:t>
            </a:r>
            <a:r>
              <a:rPr sz="1800" spc="-10" dirty="0">
                <a:latin typeface="Arial"/>
                <a:cs typeface="Arial"/>
              </a:rPr>
              <a:t> </a:t>
            </a:r>
            <a:r>
              <a:rPr sz="1800" spc="-5" dirty="0">
                <a:latin typeface="Arial"/>
                <a:cs typeface="Arial"/>
              </a:rPr>
              <a:t>2023</a:t>
            </a:r>
            <a:endParaRPr sz="1800" dirty="0">
              <a:latin typeface="Arial"/>
              <a:cs typeface="Arial"/>
            </a:endParaRPr>
          </a:p>
        </p:txBody>
      </p:sp>
      <p:sp>
        <p:nvSpPr>
          <p:cNvPr id="7" name="object 5">
            <a:extLst>
              <a:ext uri="{FF2B5EF4-FFF2-40B4-BE49-F238E27FC236}">
                <a16:creationId xmlns:a16="http://schemas.microsoft.com/office/drawing/2014/main" id="{D77ACECB-D564-37AF-C581-ABD988E8C931}"/>
              </a:ext>
            </a:extLst>
          </p:cNvPr>
          <p:cNvSpPr txBox="1"/>
          <p:nvPr/>
        </p:nvSpPr>
        <p:spPr>
          <a:xfrm>
            <a:off x="6053454" y="1528064"/>
            <a:ext cx="210820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Android Apps  comprise </a:t>
            </a:r>
            <a:r>
              <a:rPr sz="1800" spc="-10" dirty="0">
                <a:latin typeface="Arial"/>
                <a:cs typeface="Arial"/>
              </a:rPr>
              <a:t>90% </a:t>
            </a:r>
            <a:r>
              <a:rPr sz="1800" spc="-5" dirty="0">
                <a:latin typeface="Arial"/>
                <a:cs typeface="Arial"/>
              </a:rPr>
              <a:t>of</a:t>
            </a:r>
            <a:r>
              <a:rPr sz="1800" spc="-45" dirty="0">
                <a:latin typeface="Arial"/>
                <a:cs typeface="Arial"/>
              </a:rPr>
              <a:t> </a:t>
            </a:r>
            <a:r>
              <a:rPr sz="1800" dirty="0">
                <a:latin typeface="Arial"/>
                <a:cs typeface="Arial"/>
              </a:rPr>
              <a:t>the  </a:t>
            </a:r>
            <a:r>
              <a:rPr sz="1800" spc="-5" dirty="0">
                <a:latin typeface="Arial"/>
                <a:cs typeface="Arial"/>
              </a:rPr>
              <a:t>Mobile App</a:t>
            </a:r>
            <a:r>
              <a:rPr sz="1800" spc="-15" dirty="0">
                <a:latin typeface="Arial"/>
                <a:cs typeface="Arial"/>
              </a:rPr>
              <a:t> </a:t>
            </a:r>
            <a:r>
              <a:rPr sz="1800" spc="-5" dirty="0">
                <a:latin typeface="Arial"/>
                <a:cs typeface="Arial"/>
              </a:rPr>
              <a:t>Market</a:t>
            </a:r>
            <a:endParaRPr sz="1800" dirty="0">
              <a:latin typeface="Arial"/>
              <a:cs typeface="Arial"/>
            </a:endParaRPr>
          </a:p>
        </p:txBody>
      </p:sp>
      <p:sp>
        <p:nvSpPr>
          <p:cNvPr id="8" name="object 6">
            <a:extLst>
              <a:ext uri="{FF2B5EF4-FFF2-40B4-BE49-F238E27FC236}">
                <a16:creationId xmlns:a16="http://schemas.microsoft.com/office/drawing/2014/main" id="{AAD8DAFE-4EC7-90E6-5D45-43ABBAC9DB34}"/>
              </a:ext>
            </a:extLst>
          </p:cNvPr>
          <p:cNvSpPr txBox="1"/>
          <p:nvPr/>
        </p:nvSpPr>
        <p:spPr>
          <a:xfrm>
            <a:off x="6053454" y="3136899"/>
            <a:ext cx="242570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are some  interesting patterns in  user behavior related</a:t>
            </a:r>
            <a:r>
              <a:rPr sz="1800" spc="-30" dirty="0">
                <a:latin typeface="Arial"/>
                <a:cs typeface="Arial"/>
              </a:rPr>
              <a:t> </a:t>
            </a:r>
            <a:r>
              <a:rPr sz="1800" dirty="0">
                <a:latin typeface="Arial"/>
                <a:cs typeface="Arial"/>
              </a:rPr>
              <a:t>to  </a:t>
            </a:r>
            <a:r>
              <a:rPr sz="1800" spc="-5" dirty="0">
                <a:latin typeface="Arial"/>
                <a:cs typeface="Arial"/>
              </a:rPr>
              <a:t>app usage </a:t>
            </a:r>
            <a:r>
              <a:rPr sz="1800" dirty="0">
                <a:latin typeface="Arial"/>
                <a:cs typeface="Arial"/>
              </a:rPr>
              <a:t>&amp;</a:t>
            </a:r>
            <a:r>
              <a:rPr sz="1800" spc="-55" dirty="0">
                <a:latin typeface="Arial"/>
                <a:cs typeface="Arial"/>
              </a:rPr>
              <a:t> </a:t>
            </a:r>
            <a:r>
              <a:rPr sz="1800" spc="-5" dirty="0">
                <a:latin typeface="Arial"/>
                <a:cs typeface="Arial"/>
              </a:rPr>
              <a:t>feedback</a:t>
            </a:r>
            <a:r>
              <a:rPr sz="1800" spc="-5" dirty="0">
                <a:solidFill>
                  <a:srgbClr val="FFFFFF"/>
                </a:solidFill>
                <a:latin typeface="Arial"/>
                <a:cs typeface="Arial"/>
              </a:rPr>
              <a:t>?</a:t>
            </a:r>
            <a:endParaRPr sz="1800" dirty="0">
              <a:latin typeface="Arial"/>
              <a:cs typeface="Arial"/>
            </a:endParaRPr>
          </a:p>
        </p:txBody>
      </p:sp>
      <p:sp>
        <p:nvSpPr>
          <p:cNvPr id="9" name="object 7">
            <a:extLst>
              <a:ext uri="{FF2B5EF4-FFF2-40B4-BE49-F238E27FC236}">
                <a16:creationId xmlns:a16="http://schemas.microsoft.com/office/drawing/2014/main" id="{9A33E1E1-F45A-804C-2DB3-7BC9EA033D01}"/>
              </a:ext>
            </a:extLst>
          </p:cNvPr>
          <p:cNvSpPr/>
          <p:nvPr/>
        </p:nvSpPr>
        <p:spPr>
          <a:xfrm>
            <a:off x="943355" y="1420367"/>
            <a:ext cx="960119" cy="961643"/>
          </a:xfrm>
          <a:prstGeom prst="rect">
            <a:avLst/>
          </a:prstGeom>
          <a:blipFill>
            <a:blip r:embed="rId2"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43062C6C-7F90-F74A-0AEE-E718ADFD2ED9}"/>
              </a:ext>
            </a:extLst>
          </p:cNvPr>
          <p:cNvSpPr/>
          <p:nvPr/>
        </p:nvSpPr>
        <p:spPr>
          <a:xfrm>
            <a:off x="4919471" y="3182111"/>
            <a:ext cx="926591" cy="928116"/>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2B4FD7B8-35BB-E21C-F2F6-F9BC98F77EBC}"/>
              </a:ext>
            </a:extLst>
          </p:cNvPr>
          <p:cNvSpPr/>
          <p:nvPr/>
        </p:nvSpPr>
        <p:spPr>
          <a:xfrm>
            <a:off x="943355" y="3157727"/>
            <a:ext cx="960119" cy="960120"/>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77BBFFFD-6C42-9BBE-284E-787A1D413124}"/>
              </a:ext>
            </a:extLst>
          </p:cNvPr>
          <p:cNvSpPr/>
          <p:nvPr/>
        </p:nvSpPr>
        <p:spPr>
          <a:xfrm>
            <a:off x="4791455" y="1447800"/>
            <a:ext cx="961644" cy="960119"/>
          </a:xfrm>
          <a:prstGeom prst="rect">
            <a:avLst/>
          </a:prstGeom>
          <a:blipFill>
            <a:blip r:embed="rId5" cstate="print"/>
            <a:stretch>
              <a:fillRect/>
            </a:stretch>
          </a:blipFill>
        </p:spPr>
        <p:txBody>
          <a:bodyPr wrap="square" lIns="0" tIns="0" rIns="0" bIns="0" rtlCol="0"/>
          <a:lstStyle/>
          <a:p>
            <a:endParaRPr/>
          </a:p>
        </p:txBody>
      </p:sp>
      <p:grpSp>
        <p:nvGrpSpPr>
          <p:cNvPr id="13" name="object 11">
            <a:extLst>
              <a:ext uri="{FF2B5EF4-FFF2-40B4-BE49-F238E27FC236}">
                <a16:creationId xmlns:a16="http://schemas.microsoft.com/office/drawing/2014/main" id="{0F058FC5-E244-86E2-C974-BDEDAA6684A1}"/>
              </a:ext>
            </a:extLst>
          </p:cNvPr>
          <p:cNvGrpSpPr/>
          <p:nvPr/>
        </p:nvGrpSpPr>
        <p:grpSpPr>
          <a:xfrm>
            <a:off x="538542" y="321949"/>
            <a:ext cx="809625" cy="809625"/>
            <a:chOff x="478536" y="263652"/>
            <a:chExt cx="809625" cy="809625"/>
          </a:xfrm>
        </p:grpSpPr>
        <p:sp>
          <p:nvSpPr>
            <p:cNvPr id="14" name="object 12">
              <a:extLst>
                <a:ext uri="{FF2B5EF4-FFF2-40B4-BE49-F238E27FC236}">
                  <a16:creationId xmlns:a16="http://schemas.microsoft.com/office/drawing/2014/main" id="{4D8D772D-AFBB-4ACB-F361-565F3DAEA2E9}"/>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8D8E3E2E-05AB-2068-566A-844B562623E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11836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7D548D-3F24-30D8-E857-226D66889247}"/>
              </a:ext>
            </a:extLst>
          </p:cNvPr>
          <p:cNvSpPr txBox="1"/>
          <p:nvPr/>
        </p:nvSpPr>
        <p:spPr>
          <a:xfrm>
            <a:off x="1163653" y="258808"/>
            <a:ext cx="3241466"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App Size Analysis</a:t>
            </a:r>
          </a:p>
        </p:txBody>
      </p:sp>
      <p:sp>
        <p:nvSpPr>
          <p:cNvPr id="7" name="object 13">
            <a:extLst>
              <a:ext uri="{FF2B5EF4-FFF2-40B4-BE49-F238E27FC236}">
                <a16:creationId xmlns:a16="http://schemas.microsoft.com/office/drawing/2014/main" id="{58DBBEF9-E953-6AD5-F1B5-1778316D1218}"/>
              </a:ext>
            </a:extLst>
          </p:cNvPr>
          <p:cNvSpPr/>
          <p:nvPr/>
        </p:nvSpPr>
        <p:spPr>
          <a:xfrm>
            <a:off x="554849" y="258809"/>
            <a:ext cx="513258" cy="506273"/>
          </a:xfrm>
          <a:prstGeom prst="rect">
            <a:avLst/>
          </a:prstGeom>
          <a:blipFill>
            <a:blip r:embed="rId2" cstate="print"/>
            <a:stretch>
              <a:fillRect/>
            </a:stretch>
          </a:blipFill>
          <a:ln>
            <a:noFill/>
          </a:ln>
        </p:spPr>
        <p:txBody>
          <a:bodyPr wrap="square" lIns="0" tIns="0" rIns="0" bIns="0" rtlCol="0"/>
          <a:lstStyle/>
          <a:p>
            <a:endParaRPr/>
          </a:p>
        </p:txBody>
      </p:sp>
      <mc:AlternateContent xmlns:mc="http://schemas.openxmlformats.org/markup-compatibility/2006">
        <mc:Choice xmlns:p14="http://schemas.microsoft.com/office/powerpoint/2010/main" xmlns:aink="http://schemas.microsoft.com/office/drawing/2016/ink" Requires="p14 aink">
          <p:contentPart p14:bwMode="auto" r:id="rId3">
            <p14:nvContentPartPr>
              <p14:cNvPr id="10" name="Ink 9">
                <a:extLst>
                  <a:ext uri="{FF2B5EF4-FFF2-40B4-BE49-F238E27FC236}">
                    <a16:creationId xmlns:a16="http://schemas.microsoft.com/office/drawing/2014/main" id="{F9CA18B0-05F5-5A4F-2397-0AB985FB41A1}"/>
                  </a:ext>
                </a:extLst>
              </p14:cNvPr>
              <p14:cNvContentPartPr/>
              <p14:nvPr/>
            </p14:nvContentPartPr>
            <p14:xfrm>
              <a:off x="2261596" y="1154804"/>
              <a:ext cx="360" cy="360"/>
            </p14:xfrm>
          </p:contentPart>
        </mc:Choice>
        <mc:Fallback>
          <p:pic>
            <p:nvPicPr>
              <p:cNvPr id="10" name="Ink 9">
                <a:extLst>
                  <a:ext uri="{FF2B5EF4-FFF2-40B4-BE49-F238E27FC236}">
                    <a16:creationId xmlns:a16="http://schemas.microsoft.com/office/drawing/2014/main" id="{F9CA18B0-05F5-5A4F-2397-0AB985FB41A1}"/>
                  </a:ext>
                </a:extLst>
              </p:cNvPr>
              <p:cNvPicPr/>
              <p:nvPr/>
            </p:nvPicPr>
            <p:blipFill>
              <a:blip r:embed="rId4"/>
              <a:stretch>
                <a:fillRect/>
              </a:stretch>
            </p:blipFill>
            <p:spPr>
              <a:xfrm>
                <a:off x="2252956" y="1146164"/>
                <a:ext cx="18000" cy="1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
            <p14:nvContentPartPr>
              <p14:cNvPr id="11" name="Ink 10">
                <a:extLst>
                  <a:ext uri="{FF2B5EF4-FFF2-40B4-BE49-F238E27FC236}">
                    <a16:creationId xmlns:a16="http://schemas.microsoft.com/office/drawing/2014/main" id="{5CBBE1E1-4A88-A368-3DCC-B65149F818A2}"/>
                  </a:ext>
                </a:extLst>
              </p14:cNvPr>
              <p14:cNvContentPartPr/>
              <p14:nvPr/>
            </p14:nvContentPartPr>
            <p14:xfrm>
              <a:off x="2436916" y="2300324"/>
              <a:ext cx="8280" cy="360"/>
            </p14:xfrm>
          </p:contentPart>
        </mc:Choice>
        <mc:Fallback>
          <p:pic>
            <p:nvPicPr>
              <p:cNvPr id="11" name="Ink 10">
                <a:extLst>
                  <a:ext uri="{FF2B5EF4-FFF2-40B4-BE49-F238E27FC236}">
                    <a16:creationId xmlns:a16="http://schemas.microsoft.com/office/drawing/2014/main" id="{5CBBE1E1-4A88-A368-3DCC-B65149F818A2}"/>
                  </a:ext>
                </a:extLst>
              </p:cNvPr>
              <p:cNvPicPr/>
              <p:nvPr/>
            </p:nvPicPr>
            <p:blipFill>
              <a:blip r:embed="rId6"/>
              <a:stretch>
                <a:fillRect/>
              </a:stretch>
            </p:blipFill>
            <p:spPr>
              <a:xfrm>
                <a:off x="2427916" y="2291324"/>
                <a:ext cx="25920" cy="18000"/>
              </a:xfrm>
              <a:prstGeom prst="rect">
                <a:avLst/>
              </a:prstGeom>
            </p:spPr>
          </p:pic>
        </mc:Fallback>
      </mc:AlternateContent>
      <p:sp>
        <p:nvSpPr>
          <p:cNvPr id="13" name="TextBox 12">
            <a:extLst>
              <a:ext uri="{FF2B5EF4-FFF2-40B4-BE49-F238E27FC236}">
                <a16:creationId xmlns:a16="http://schemas.microsoft.com/office/drawing/2014/main" id="{2BC2A854-BE6C-9332-842B-CD7A21DB741F}"/>
              </a:ext>
            </a:extLst>
          </p:cNvPr>
          <p:cNvSpPr txBox="1"/>
          <p:nvPr/>
        </p:nvSpPr>
        <p:spPr>
          <a:xfrm>
            <a:off x="0" y="939599"/>
            <a:ext cx="4405119" cy="1384995"/>
          </a:xfrm>
          <a:prstGeom prst="rect">
            <a:avLst/>
          </a:prstGeom>
          <a:noFill/>
        </p:spPr>
        <p:txBody>
          <a:bodyPr wrap="square">
            <a:spAutoFit/>
          </a:bodyPr>
          <a:lstStyle/>
          <a:p>
            <a:pPr marL="469265" marR="11430" indent="-457200" algn="just">
              <a:lnSpc>
                <a:spcPct val="100000"/>
              </a:lnSpc>
              <a:spcBef>
                <a:spcPts val="100"/>
              </a:spcBef>
              <a:buFont typeface="AoyagiKouzanFontT"/>
              <a:buChar char="❏"/>
              <a:tabLst>
                <a:tab pos="469900" algn="l"/>
              </a:tabLst>
            </a:pPr>
            <a:r>
              <a:rPr lang="en-US" sz="1200" spc="5" dirty="0">
                <a:solidFill>
                  <a:srgbClr val="124F5B"/>
                </a:solidFill>
                <a:latin typeface="+mn-lt"/>
                <a:cs typeface="Verdana"/>
              </a:rPr>
              <a:t>The </a:t>
            </a:r>
            <a:r>
              <a:rPr lang="en-US" sz="1200" spc="30" dirty="0">
                <a:solidFill>
                  <a:srgbClr val="124F5B"/>
                </a:solidFill>
                <a:latin typeface="+mn-lt"/>
                <a:cs typeface="Verdana"/>
              </a:rPr>
              <a:t>apps </a:t>
            </a:r>
            <a:r>
              <a:rPr lang="en-US" sz="1200" spc="-30" dirty="0">
                <a:solidFill>
                  <a:srgbClr val="124F5B"/>
                </a:solidFill>
                <a:latin typeface="+mn-lt"/>
                <a:cs typeface="Verdana"/>
              </a:rPr>
              <a:t>are </a:t>
            </a:r>
            <a:r>
              <a:rPr lang="en-US" sz="1200" spc="15" dirty="0">
                <a:solidFill>
                  <a:srgbClr val="124F5B"/>
                </a:solidFill>
                <a:latin typeface="+mn-lt"/>
                <a:cs typeface="Verdana"/>
              </a:rPr>
              <a:t>categorized  </a:t>
            </a:r>
            <a:r>
              <a:rPr lang="en-US" sz="1200" spc="25" dirty="0">
                <a:solidFill>
                  <a:srgbClr val="124F5B"/>
                </a:solidFill>
                <a:latin typeface="+mn-lt"/>
                <a:cs typeface="Verdana"/>
              </a:rPr>
              <a:t>based </a:t>
            </a:r>
            <a:r>
              <a:rPr lang="en-US" sz="1200" spc="55" dirty="0">
                <a:solidFill>
                  <a:srgbClr val="124F5B"/>
                </a:solidFill>
                <a:latin typeface="+mn-lt"/>
                <a:cs typeface="Verdana"/>
              </a:rPr>
              <a:t>on </a:t>
            </a:r>
            <a:r>
              <a:rPr lang="en-US" sz="1200" spc="-20" dirty="0">
                <a:solidFill>
                  <a:srgbClr val="124F5B"/>
                </a:solidFill>
                <a:latin typeface="+mn-lt"/>
                <a:cs typeface="Verdana"/>
              </a:rPr>
              <a:t>its </a:t>
            </a:r>
            <a:r>
              <a:rPr lang="en-US" sz="1200" spc="-25" dirty="0">
                <a:solidFill>
                  <a:srgbClr val="124F5B"/>
                </a:solidFill>
                <a:latin typeface="+mn-lt"/>
                <a:cs typeface="Verdana"/>
              </a:rPr>
              <a:t>size</a:t>
            </a:r>
            <a:r>
              <a:rPr lang="en-US" sz="1200" spc="-75" dirty="0">
                <a:solidFill>
                  <a:srgbClr val="124F5B"/>
                </a:solidFill>
                <a:latin typeface="+mn-lt"/>
                <a:cs typeface="Verdana"/>
              </a:rPr>
              <a:t> </a:t>
            </a:r>
            <a:r>
              <a:rPr lang="en-US" sz="1200" spc="40" dirty="0">
                <a:solidFill>
                  <a:srgbClr val="124F5B"/>
                </a:solidFill>
                <a:latin typeface="+mn-lt"/>
                <a:cs typeface="Verdana"/>
              </a:rPr>
              <a:t>between</a:t>
            </a:r>
            <a:endParaRPr lang="en-US" sz="1200" dirty="0">
              <a:latin typeface="+mn-lt"/>
              <a:cs typeface="Verdana"/>
            </a:endParaRPr>
          </a:p>
          <a:p>
            <a:pPr marL="469265" marR="5080" algn="just">
              <a:lnSpc>
                <a:spcPct val="100000"/>
              </a:lnSpc>
            </a:pPr>
            <a:r>
              <a:rPr lang="en-US" sz="1200" spc="-195" dirty="0">
                <a:solidFill>
                  <a:srgbClr val="124F5B"/>
                </a:solidFill>
                <a:latin typeface="+mn-lt"/>
                <a:cs typeface="Verdana"/>
              </a:rPr>
              <a:t>~0    </a:t>
            </a:r>
            <a:r>
              <a:rPr lang="en-US" sz="1200" spc="10" dirty="0">
                <a:solidFill>
                  <a:srgbClr val="124F5B"/>
                </a:solidFill>
                <a:latin typeface="+mn-lt"/>
                <a:cs typeface="Verdana"/>
              </a:rPr>
              <a:t>to</a:t>
            </a:r>
            <a:r>
              <a:rPr lang="en-US" sz="1200" dirty="0">
                <a:solidFill>
                  <a:srgbClr val="124F5B"/>
                </a:solidFill>
                <a:latin typeface="+mn-lt"/>
                <a:cs typeface="Verdana"/>
              </a:rPr>
              <a:t> 100 MB in the  intervals of 10  MB each.</a:t>
            </a:r>
            <a:endParaRPr lang="en-US" sz="1200" dirty="0">
              <a:latin typeface="+mn-lt"/>
              <a:cs typeface="Verdana"/>
            </a:endParaRPr>
          </a:p>
          <a:p>
            <a:pPr marL="469265" marR="6985" indent="-457200" algn="just">
              <a:lnSpc>
                <a:spcPct val="100000"/>
              </a:lnSpc>
              <a:buFont typeface="AoyagiKouzanFontT"/>
              <a:buChar char="❏"/>
              <a:tabLst>
                <a:tab pos="469900" algn="l"/>
              </a:tabLst>
            </a:pPr>
            <a:r>
              <a:rPr lang="en-US" sz="1200" spc="5" dirty="0">
                <a:solidFill>
                  <a:srgbClr val="124F5B"/>
                </a:solidFill>
                <a:latin typeface="+mn-lt"/>
                <a:cs typeface="Verdana"/>
              </a:rPr>
              <a:t>The</a:t>
            </a:r>
            <a:r>
              <a:rPr lang="en-US" sz="1200" spc="-150" dirty="0">
                <a:solidFill>
                  <a:srgbClr val="124F5B"/>
                </a:solidFill>
                <a:latin typeface="+mn-lt"/>
                <a:cs typeface="Verdana"/>
              </a:rPr>
              <a:t> </a:t>
            </a:r>
            <a:r>
              <a:rPr lang="en-US" sz="1200" dirty="0">
                <a:solidFill>
                  <a:srgbClr val="124F5B"/>
                </a:solidFill>
                <a:latin typeface="+mn-lt"/>
                <a:cs typeface="Verdana"/>
              </a:rPr>
              <a:t>total</a:t>
            </a:r>
            <a:r>
              <a:rPr lang="en-US" sz="1200" spc="-150" dirty="0">
                <a:solidFill>
                  <a:srgbClr val="124F5B"/>
                </a:solidFill>
                <a:latin typeface="+mn-lt"/>
                <a:cs typeface="Verdana"/>
              </a:rPr>
              <a:t> </a:t>
            </a:r>
            <a:r>
              <a:rPr lang="en-US" sz="1200" spc="60" dirty="0">
                <a:solidFill>
                  <a:srgbClr val="124F5B"/>
                </a:solidFill>
                <a:latin typeface="+mn-lt"/>
                <a:cs typeface="Verdana"/>
              </a:rPr>
              <a:t>number</a:t>
            </a:r>
            <a:r>
              <a:rPr lang="en-US" sz="1200" spc="-150" dirty="0">
                <a:solidFill>
                  <a:srgbClr val="124F5B"/>
                </a:solidFill>
                <a:latin typeface="+mn-lt"/>
                <a:cs typeface="Verdana"/>
              </a:rPr>
              <a:t> </a:t>
            </a:r>
            <a:r>
              <a:rPr lang="en-US" sz="1200" spc="5" dirty="0">
                <a:solidFill>
                  <a:srgbClr val="124F5B"/>
                </a:solidFill>
                <a:latin typeface="+mn-lt"/>
                <a:cs typeface="Verdana"/>
              </a:rPr>
              <a:t>of</a:t>
            </a:r>
            <a:r>
              <a:rPr lang="en-US" sz="1200" spc="-150" dirty="0">
                <a:solidFill>
                  <a:srgbClr val="124F5B"/>
                </a:solidFill>
                <a:latin typeface="+mn-lt"/>
                <a:cs typeface="Verdana"/>
              </a:rPr>
              <a:t> </a:t>
            </a:r>
            <a:r>
              <a:rPr lang="en-US" sz="1200" spc="30" dirty="0">
                <a:solidFill>
                  <a:srgbClr val="124F5B"/>
                </a:solidFill>
                <a:latin typeface="+mn-lt"/>
                <a:cs typeface="Verdana"/>
              </a:rPr>
              <a:t>apps</a:t>
            </a:r>
            <a:r>
              <a:rPr lang="en-US" sz="1200" spc="-150" dirty="0">
                <a:solidFill>
                  <a:srgbClr val="124F5B"/>
                </a:solidFill>
                <a:latin typeface="+mn-lt"/>
                <a:cs typeface="Verdana"/>
              </a:rPr>
              <a:t> </a:t>
            </a:r>
            <a:r>
              <a:rPr lang="en-US" sz="1200" spc="30" dirty="0">
                <a:solidFill>
                  <a:srgbClr val="124F5B"/>
                </a:solidFill>
                <a:latin typeface="+mn-lt"/>
                <a:cs typeface="Verdana"/>
              </a:rPr>
              <a:t>in  </a:t>
            </a:r>
            <a:r>
              <a:rPr lang="en-US" sz="1200" spc="25" dirty="0">
                <a:solidFill>
                  <a:srgbClr val="124F5B"/>
                </a:solidFill>
                <a:latin typeface="+mn-lt"/>
                <a:cs typeface="Verdana"/>
              </a:rPr>
              <a:t>each </a:t>
            </a:r>
            <a:r>
              <a:rPr lang="en-US" sz="1200" spc="-25" dirty="0">
                <a:solidFill>
                  <a:srgbClr val="124F5B"/>
                </a:solidFill>
                <a:latin typeface="+mn-lt"/>
                <a:cs typeface="Verdana"/>
              </a:rPr>
              <a:t>size </a:t>
            </a:r>
            <a:r>
              <a:rPr lang="en-US" sz="1200" spc="10" dirty="0">
                <a:solidFill>
                  <a:srgbClr val="124F5B"/>
                </a:solidFill>
                <a:latin typeface="+mn-lt"/>
                <a:cs typeface="Verdana"/>
              </a:rPr>
              <a:t>category  </a:t>
            </a:r>
            <a:r>
              <a:rPr lang="en-US" sz="1200" spc="15" dirty="0">
                <a:solidFill>
                  <a:srgbClr val="124F5B"/>
                </a:solidFill>
                <a:latin typeface="+mn-lt"/>
                <a:cs typeface="Verdana"/>
              </a:rPr>
              <a:t>indicates </a:t>
            </a:r>
            <a:r>
              <a:rPr lang="en-US" sz="1200" spc="35" dirty="0">
                <a:solidFill>
                  <a:srgbClr val="124F5B"/>
                </a:solidFill>
                <a:latin typeface="+mn-lt"/>
                <a:cs typeface="Verdana"/>
              </a:rPr>
              <a:t>the  </a:t>
            </a:r>
            <a:r>
              <a:rPr lang="en-US" sz="1200" spc="-365" dirty="0">
                <a:solidFill>
                  <a:srgbClr val="124F5B"/>
                </a:solidFill>
                <a:latin typeface="+mn-lt"/>
                <a:cs typeface="Verdana"/>
              </a:rPr>
              <a:t>                                </a:t>
            </a:r>
            <a:r>
              <a:rPr lang="en-US" sz="1200" b="1" dirty="0">
                <a:solidFill>
                  <a:srgbClr val="124F5B"/>
                </a:solidFill>
                <a:latin typeface="+mn-lt"/>
                <a:cs typeface="Verdana"/>
              </a:rPr>
              <a:t>competition</a:t>
            </a:r>
            <a:r>
              <a:rPr lang="en-US" sz="1200" spc="-65" dirty="0">
                <a:solidFill>
                  <a:srgbClr val="124F5B"/>
                </a:solidFill>
                <a:latin typeface="+mn-lt"/>
                <a:cs typeface="Verdana"/>
              </a:rPr>
              <a:t>.</a:t>
            </a:r>
            <a:endParaRPr lang="en-US" sz="1200" dirty="0">
              <a:latin typeface="+mn-lt"/>
              <a:cs typeface="Verdana"/>
            </a:endParaRPr>
          </a:p>
          <a:p>
            <a:pPr marL="469265" marR="47625" indent="-457200" algn="just">
              <a:lnSpc>
                <a:spcPct val="100000"/>
              </a:lnSpc>
              <a:buFont typeface="AoyagiKouzanFontT"/>
              <a:buChar char="❏"/>
              <a:tabLst>
                <a:tab pos="469900" algn="l"/>
              </a:tabLst>
            </a:pPr>
            <a:r>
              <a:rPr lang="en-US" sz="1200" spc="-10" dirty="0">
                <a:solidFill>
                  <a:srgbClr val="124F5B"/>
                </a:solidFill>
                <a:latin typeface="+mn-lt"/>
                <a:cs typeface="Verdana"/>
              </a:rPr>
              <a:t>Average </a:t>
            </a:r>
            <a:r>
              <a:rPr lang="en-US" sz="1200" spc="60" dirty="0">
                <a:solidFill>
                  <a:srgbClr val="124F5B"/>
                </a:solidFill>
                <a:latin typeface="+mn-lt"/>
                <a:cs typeface="Verdana"/>
              </a:rPr>
              <a:t>number </a:t>
            </a:r>
            <a:r>
              <a:rPr lang="en-US" sz="1200" spc="5" dirty="0">
                <a:solidFill>
                  <a:srgbClr val="124F5B"/>
                </a:solidFill>
                <a:latin typeface="+mn-lt"/>
                <a:cs typeface="Verdana"/>
              </a:rPr>
              <a:t>of </a:t>
            </a:r>
            <a:r>
              <a:rPr lang="en-US" sz="1200" b="1" spc="-85" dirty="0">
                <a:solidFill>
                  <a:srgbClr val="124F5B"/>
                </a:solidFill>
                <a:latin typeface="+mn-lt"/>
                <a:cs typeface="Verdana"/>
              </a:rPr>
              <a:t>user  </a:t>
            </a:r>
            <a:r>
              <a:rPr lang="en-US" sz="1200" b="1" spc="-100" dirty="0">
                <a:solidFill>
                  <a:srgbClr val="124F5B"/>
                </a:solidFill>
                <a:latin typeface="+mn-lt"/>
                <a:cs typeface="Verdana"/>
              </a:rPr>
              <a:t>reviews  </a:t>
            </a:r>
            <a:r>
              <a:rPr lang="en-US" sz="1200" spc="50" dirty="0">
                <a:solidFill>
                  <a:srgbClr val="124F5B"/>
                </a:solidFill>
                <a:latin typeface="+mn-lt"/>
                <a:cs typeface="Verdana"/>
              </a:rPr>
              <a:t>and  </a:t>
            </a:r>
            <a:r>
              <a:rPr lang="en-US" sz="1200" b="1" spc="-85" dirty="0">
                <a:solidFill>
                  <a:srgbClr val="124F5B"/>
                </a:solidFill>
                <a:latin typeface="+mn-lt"/>
                <a:cs typeface="Verdana"/>
              </a:rPr>
              <a:t>average</a:t>
            </a:r>
            <a:r>
              <a:rPr lang="en-US" sz="1200" b="1" spc="-140" dirty="0">
                <a:solidFill>
                  <a:srgbClr val="124F5B"/>
                </a:solidFill>
                <a:latin typeface="+mn-lt"/>
                <a:cs typeface="Verdana"/>
              </a:rPr>
              <a:t> </a:t>
            </a:r>
            <a:r>
              <a:rPr lang="en-US" sz="1200" b="1" spc="-45" dirty="0">
                <a:solidFill>
                  <a:srgbClr val="124F5B"/>
                </a:solidFill>
                <a:latin typeface="+mn-lt"/>
                <a:cs typeface="Verdana"/>
              </a:rPr>
              <a:t>app </a:t>
            </a:r>
            <a:r>
              <a:rPr lang="en-IN" sz="1200" b="1" spc="50" dirty="0">
                <a:solidFill>
                  <a:srgbClr val="124F5B"/>
                </a:solidFill>
                <a:latin typeface="+mn-lt"/>
                <a:cs typeface="Verdana"/>
              </a:rPr>
              <a:t>installs</a:t>
            </a:r>
            <a:r>
              <a:rPr lang="en-IN" sz="1200" spc="50" dirty="0">
                <a:solidFill>
                  <a:srgbClr val="124F5B"/>
                </a:solidFill>
                <a:latin typeface="+mn-lt"/>
                <a:cs typeface="Verdana"/>
              </a:rPr>
              <a:t> in each size category indicates the </a:t>
            </a:r>
            <a:r>
              <a:rPr lang="en-IN" sz="1200" b="1" spc="50" dirty="0">
                <a:solidFill>
                  <a:srgbClr val="124F5B"/>
                </a:solidFill>
                <a:latin typeface="+mn-lt"/>
                <a:cs typeface="Verdana"/>
              </a:rPr>
              <a:t>popularity </a:t>
            </a:r>
            <a:r>
              <a:rPr lang="en-IN" sz="1200" spc="50" dirty="0">
                <a:solidFill>
                  <a:srgbClr val="124F5B"/>
                </a:solidFill>
                <a:latin typeface="+mn-lt"/>
                <a:cs typeface="Verdana"/>
              </a:rPr>
              <a:t>of the respective app.</a:t>
            </a:r>
            <a:endParaRPr lang="en-US" sz="1200" dirty="0">
              <a:latin typeface="+mn-lt"/>
              <a:cs typeface="Verdana"/>
            </a:endParaRPr>
          </a:p>
        </p:txBody>
      </p:sp>
      <p:pic>
        <p:nvPicPr>
          <p:cNvPr id="37" name="Picture 36">
            <a:extLst>
              <a:ext uri="{FF2B5EF4-FFF2-40B4-BE49-F238E27FC236}">
                <a16:creationId xmlns:a16="http://schemas.microsoft.com/office/drawing/2014/main" id="{72F79F5B-4129-48C0-445D-DD9C8D81D02D}"/>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8800"/>
                    </a14:imgEffect>
                  </a14:imgLayer>
                </a14:imgProps>
              </a:ext>
            </a:extLst>
          </a:blip>
          <a:stretch>
            <a:fillRect/>
          </a:stretch>
        </p:blipFill>
        <p:spPr>
          <a:xfrm>
            <a:off x="4439039" y="39612"/>
            <a:ext cx="4073012" cy="253213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9" name="Picture 38">
            <a:extLst>
              <a:ext uri="{FF2B5EF4-FFF2-40B4-BE49-F238E27FC236}">
                <a16:creationId xmlns:a16="http://schemas.microsoft.com/office/drawing/2014/main" id="{3DB42451-79B0-4014-E66C-C6A0F262D429}"/>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8800"/>
                    </a14:imgEffect>
                  </a14:imgLayer>
                </a14:imgProps>
              </a:ext>
            </a:extLst>
          </a:blip>
          <a:stretch>
            <a:fillRect/>
          </a:stretch>
        </p:blipFill>
        <p:spPr>
          <a:xfrm>
            <a:off x="4405119" y="2630025"/>
            <a:ext cx="4662681" cy="2513476"/>
          </a:xfrm>
          <a:prstGeom prst="rect">
            <a:avLst/>
          </a:prstGeom>
          <a:effectLst>
            <a:glow rad="63500">
              <a:schemeClr val="accent1">
                <a:satMod val="175000"/>
                <a:alpha val="40000"/>
              </a:schemeClr>
            </a:glow>
          </a:effectLst>
        </p:spPr>
      </p:pic>
      <p:pic>
        <p:nvPicPr>
          <p:cNvPr id="41" name="Picture 40">
            <a:extLst>
              <a:ext uri="{FF2B5EF4-FFF2-40B4-BE49-F238E27FC236}">
                <a16:creationId xmlns:a16="http://schemas.microsoft.com/office/drawing/2014/main" id="{42B2CA5B-69F7-42AD-6685-79C97407AF41}"/>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8800"/>
                    </a14:imgEffect>
                  </a14:imgLayer>
                </a14:imgProps>
              </a:ext>
            </a:extLst>
          </a:blip>
          <a:stretch>
            <a:fillRect/>
          </a:stretch>
        </p:blipFill>
        <p:spPr>
          <a:xfrm>
            <a:off x="-26938" y="2538009"/>
            <a:ext cx="4395346" cy="2559452"/>
          </a:xfrm>
          <a:prstGeom prst="rect">
            <a:avLst/>
          </a:prstGeom>
        </p:spPr>
      </p:pic>
      <p:sp>
        <p:nvSpPr>
          <p:cNvPr id="43" name="object 7">
            <a:extLst>
              <a:ext uri="{FF2B5EF4-FFF2-40B4-BE49-F238E27FC236}">
                <a16:creationId xmlns:a16="http://schemas.microsoft.com/office/drawing/2014/main" id="{82298CEF-BB86-01A7-0659-6325D6BD438C}"/>
              </a:ext>
            </a:extLst>
          </p:cNvPr>
          <p:cNvSpPr/>
          <p:nvPr/>
        </p:nvSpPr>
        <p:spPr>
          <a:xfrm>
            <a:off x="70631" y="881325"/>
            <a:ext cx="4334488"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580581276"/>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952E3-8807-3FB3-4D10-F3121C1A13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837398"/>
            <a:ext cx="9144000" cy="4306102"/>
          </a:xfrm>
          <a:prstGeom prst="rect">
            <a:avLst/>
          </a:prstGeom>
        </p:spPr>
      </p:pic>
      <p:sp>
        <p:nvSpPr>
          <p:cNvPr id="6" name="TextBox 5">
            <a:extLst>
              <a:ext uri="{FF2B5EF4-FFF2-40B4-BE49-F238E27FC236}">
                <a16:creationId xmlns:a16="http://schemas.microsoft.com/office/drawing/2014/main" id="{0D07050F-0E9A-65B1-7565-1FE386735D1D}"/>
              </a:ext>
            </a:extLst>
          </p:cNvPr>
          <p:cNvSpPr txBox="1"/>
          <p:nvPr/>
        </p:nvSpPr>
        <p:spPr>
          <a:xfrm>
            <a:off x="923614" y="173889"/>
            <a:ext cx="644933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Android version based on each category</a:t>
            </a:r>
          </a:p>
        </p:txBody>
      </p:sp>
      <p:sp>
        <p:nvSpPr>
          <p:cNvPr id="7" name="object 13">
            <a:extLst>
              <a:ext uri="{FF2B5EF4-FFF2-40B4-BE49-F238E27FC236}">
                <a16:creationId xmlns:a16="http://schemas.microsoft.com/office/drawing/2014/main" id="{96BF6E99-AA58-DD92-8A77-DD4FD05B1CB3}"/>
              </a:ext>
            </a:extLst>
          </p:cNvPr>
          <p:cNvSpPr/>
          <p:nvPr/>
        </p:nvSpPr>
        <p:spPr>
          <a:xfrm>
            <a:off x="410356" y="173889"/>
            <a:ext cx="513258" cy="50627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90336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88DFD-32D9-18AF-170B-A315C178A1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3761" y="914183"/>
            <a:ext cx="5626389" cy="4229317"/>
          </a:xfrm>
          <a:prstGeom prst="rect">
            <a:avLst/>
          </a:prstGeom>
        </p:spPr>
      </p:pic>
      <p:sp>
        <p:nvSpPr>
          <p:cNvPr id="5" name="TextBox 4">
            <a:extLst>
              <a:ext uri="{FF2B5EF4-FFF2-40B4-BE49-F238E27FC236}">
                <a16:creationId xmlns:a16="http://schemas.microsoft.com/office/drawing/2014/main" id="{95100E13-926A-A2A5-B77A-B0BA09FD7B05}"/>
              </a:ext>
            </a:extLst>
          </p:cNvPr>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2E199607-C8A7-0C09-7EDA-A3A8DA644316}"/>
              </a:ext>
            </a:extLst>
          </p:cNvPr>
          <p:cNvSpPr/>
          <p:nvPr/>
        </p:nvSpPr>
        <p:spPr>
          <a:xfrm>
            <a:off x="430626"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4">
            <a:extLst>
              <a:ext uri="{FF2B5EF4-FFF2-40B4-BE49-F238E27FC236}">
                <a16:creationId xmlns:a16="http://schemas.microsoft.com/office/drawing/2014/main" id="{AADB120C-D89D-E9E5-5D76-900A02B1352D}"/>
              </a:ext>
            </a:extLst>
          </p:cNvPr>
          <p:cNvSpPr txBox="1"/>
          <p:nvPr/>
        </p:nvSpPr>
        <p:spPr>
          <a:xfrm>
            <a:off x="5710150" y="2129311"/>
            <a:ext cx="3108960" cy="2245487"/>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a:p>
            <a:pPr marL="91440" marR="84455" algn="just">
              <a:lnSpc>
                <a:spcPct val="100000"/>
              </a:lnSpc>
            </a:pPr>
            <a:r>
              <a:rPr sz="1600" spc="-5" dirty="0">
                <a:solidFill>
                  <a:srgbClr val="124F5C"/>
                </a:solidFill>
                <a:latin typeface="Arial MT"/>
                <a:cs typeface="Arial MT"/>
              </a:rPr>
              <a:t>The</a:t>
            </a:r>
            <a:r>
              <a:rPr sz="1600" dirty="0">
                <a:solidFill>
                  <a:srgbClr val="124F5C"/>
                </a:solidFill>
                <a:latin typeface="Arial MT"/>
                <a:cs typeface="Arial MT"/>
              </a:rPr>
              <a:t> </a:t>
            </a:r>
            <a:r>
              <a:rPr sz="1600" spc="-5" dirty="0">
                <a:solidFill>
                  <a:srgbClr val="124F5C"/>
                </a:solidFill>
                <a:latin typeface="Arial MT"/>
                <a:cs typeface="Arial MT"/>
              </a:rPr>
              <a:t>number</a:t>
            </a:r>
            <a:r>
              <a:rPr sz="1600" dirty="0">
                <a:solidFill>
                  <a:srgbClr val="124F5C"/>
                </a:solidFill>
                <a:latin typeface="Arial MT"/>
                <a:cs typeface="Arial MT"/>
              </a:rPr>
              <a:t> </a:t>
            </a:r>
            <a:r>
              <a:rPr sz="1600" spc="-5" dirty="0">
                <a:solidFill>
                  <a:srgbClr val="124F5C"/>
                </a:solidFill>
                <a:latin typeface="Arial MT"/>
                <a:cs typeface="Arial MT"/>
              </a:rPr>
              <a:t>of</a:t>
            </a:r>
            <a:r>
              <a:rPr sz="1600" dirty="0">
                <a:solidFill>
                  <a:srgbClr val="124F5C"/>
                </a:solidFill>
                <a:latin typeface="Arial MT"/>
                <a:cs typeface="Arial MT"/>
              </a:rPr>
              <a:t> </a:t>
            </a:r>
            <a:r>
              <a:rPr sz="1600" b="1" spc="-5" dirty="0">
                <a:solidFill>
                  <a:srgbClr val="124F5C"/>
                </a:solidFill>
                <a:latin typeface="Arial"/>
                <a:cs typeface="Arial"/>
              </a:rPr>
              <a:t>Unique</a:t>
            </a:r>
            <a:r>
              <a:rPr sz="1600" b="1" dirty="0">
                <a:solidFill>
                  <a:srgbClr val="124F5C"/>
                </a:solidFill>
                <a:latin typeface="Arial"/>
                <a:cs typeface="Arial"/>
              </a:rPr>
              <a:t> </a:t>
            </a:r>
            <a:r>
              <a:rPr sz="1600" spc="-5" dirty="0">
                <a:solidFill>
                  <a:srgbClr val="124F5C"/>
                </a:solidFill>
                <a:latin typeface="Arial MT"/>
                <a:cs typeface="Arial MT"/>
              </a:rPr>
              <a:t>Apps </a:t>
            </a:r>
            <a:r>
              <a:rPr sz="1600" dirty="0">
                <a:solidFill>
                  <a:srgbClr val="124F5C"/>
                </a:solidFill>
                <a:latin typeface="Arial MT"/>
                <a:cs typeface="Arial MT"/>
              </a:rPr>
              <a:t> </a:t>
            </a: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Play</a:t>
            </a:r>
            <a:r>
              <a:rPr sz="1600" dirty="0">
                <a:solidFill>
                  <a:srgbClr val="124F5C"/>
                </a:solidFill>
                <a:latin typeface="Arial MT"/>
                <a:cs typeface="Arial MT"/>
              </a:rPr>
              <a:t> store</a:t>
            </a:r>
            <a:r>
              <a:rPr sz="1600" spc="5" dirty="0">
                <a:solidFill>
                  <a:srgbClr val="124F5C"/>
                </a:solidFill>
                <a:latin typeface="Arial MT"/>
                <a:cs typeface="Arial MT"/>
              </a:rPr>
              <a:t> </a:t>
            </a:r>
            <a:r>
              <a:rPr sz="1600" spc="-5" dirty="0">
                <a:solidFill>
                  <a:srgbClr val="124F5C"/>
                </a:solidFill>
                <a:latin typeface="Arial MT"/>
                <a:cs typeface="Arial MT"/>
              </a:rPr>
              <a:t>and</a:t>
            </a:r>
            <a:r>
              <a:rPr sz="1600" spc="434" dirty="0">
                <a:solidFill>
                  <a:srgbClr val="124F5C"/>
                </a:solidFill>
                <a:latin typeface="Arial MT"/>
                <a:cs typeface="Arial MT"/>
              </a:rPr>
              <a:t> </a:t>
            </a:r>
            <a:r>
              <a:rPr sz="1600" dirty="0">
                <a:solidFill>
                  <a:srgbClr val="124F5C"/>
                </a:solidFill>
                <a:latin typeface="Arial MT"/>
                <a:cs typeface="Arial MT"/>
              </a:rPr>
              <a:t>User </a:t>
            </a:r>
            <a:r>
              <a:rPr sz="1600" spc="-430" dirty="0">
                <a:solidFill>
                  <a:srgbClr val="124F5C"/>
                </a:solidFill>
                <a:latin typeface="Arial MT"/>
                <a:cs typeface="Arial MT"/>
              </a:rPr>
              <a:t> </a:t>
            </a:r>
            <a:r>
              <a:rPr sz="1600" spc="-5" dirty="0">
                <a:solidFill>
                  <a:srgbClr val="124F5C"/>
                </a:solidFill>
                <a:latin typeface="Arial MT"/>
                <a:cs typeface="Arial MT"/>
              </a:rPr>
              <a:t>reviews</a:t>
            </a:r>
            <a:r>
              <a:rPr sz="1600" dirty="0">
                <a:solidFill>
                  <a:srgbClr val="124F5C"/>
                </a:solidFill>
                <a:latin typeface="Arial MT"/>
                <a:cs typeface="Arial MT"/>
              </a:rPr>
              <a:t> </a:t>
            </a:r>
            <a:r>
              <a:rPr sz="1600" spc="-5" dirty="0">
                <a:solidFill>
                  <a:srgbClr val="124F5C"/>
                </a:solidFill>
                <a:latin typeface="Arial MT"/>
                <a:cs typeface="Arial MT"/>
              </a:rPr>
              <a:t>merged</a:t>
            </a:r>
            <a:r>
              <a:rPr sz="1600" dirty="0">
                <a:solidFill>
                  <a:srgbClr val="124F5C"/>
                </a:solidFill>
                <a:latin typeface="Arial MT"/>
                <a:cs typeface="Arial MT"/>
              </a:rPr>
              <a:t> </a:t>
            </a:r>
            <a:r>
              <a:rPr sz="1600" spc="-5" dirty="0">
                <a:solidFill>
                  <a:srgbClr val="124F5C"/>
                </a:solidFill>
                <a:latin typeface="Arial MT"/>
                <a:cs typeface="Arial MT"/>
              </a:rPr>
              <a:t>dataset</a:t>
            </a:r>
            <a:r>
              <a:rPr sz="1600" spc="434" dirty="0">
                <a:solidFill>
                  <a:srgbClr val="124F5C"/>
                </a:solidFill>
                <a:latin typeface="Arial MT"/>
                <a:cs typeface="Arial MT"/>
              </a:rPr>
              <a:t> </a:t>
            </a:r>
            <a:r>
              <a:rPr sz="1600" dirty="0">
                <a:solidFill>
                  <a:srgbClr val="124F5C"/>
                </a:solidFill>
                <a:latin typeface="Arial MT"/>
                <a:cs typeface="Arial MT"/>
              </a:rPr>
              <a:t>are </a:t>
            </a:r>
            <a:r>
              <a:rPr sz="1600" spc="5" dirty="0">
                <a:solidFill>
                  <a:srgbClr val="124F5C"/>
                </a:solidFill>
                <a:latin typeface="Arial MT"/>
                <a:cs typeface="Arial MT"/>
              </a:rPr>
              <a:t> </a:t>
            </a:r>
            <a:r>
              <a:rPr sz="1600" b="1" spc="-5" dirty="0">
                <a:solidFill>
                  <a:srgbClr val="124F5C"/>
                </a:solidFill>
                <a:latin typeface="Arial"/>
                <a:cs typeface="Arial"/>
              </a:rPr>
              <a:t>816.</a:t>
            </a:r>
            <a:endParaRPr sz="1600" dirty="0">
              <a:latin typeface="Arial"/>
              <a:cs typeface="Arial"/>
            </a:endParaRPr>
          </a:p>
          <a:p>
            <a:pPr>
              <a:lnSpc>
                <a:spcPct val="100000"/>
              </a:lnSpc>
              <a:spcBef>
                <a:spcPts val="20"/>
              </a:spcBef>
            </a:pPr>
            <a:endParaRPr sz="1650" dirty="0">
              <a:latin typeface="Arial"/>
              <a:cs typeface="Arial"/>
            </a:endParaRPr>
          </a:p>
          <a:p>
            <a:pPr marL="91440" marR="81280" algn="just">
              <a:lnSpc>
                <a:spcPct val="100000"/>
              </a:lnSpc>
              <a:spcBef>
                <a:spcPts val="5"/>
              </a:spcBef>
            </a:pP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Sentiment</a:t>
            </a:r>
            <a:r>
              <a:rPr sz="1600" dirty="0">
                <a:solidFill>
                  <a:srgbClr val="124F5C"/>
                </a:solidFill>
                <a:latin typeface="Arial MT"/>
                <a:cs typeface="Arial MT"/>
              </a:rPr>
              <a:t> </a:t>
            </a:r>
            <a:r>
              <a:rPr sz="1600" spc="-5" dirty="0">
                <a:solidFill>
                  <a:srgbClr val="124F5C"/>
                </a:solidFill>
                <a:latin typeface="Arial MT"/>
                <a:cs typeface="Arial MT"/>
              </a:rPr>
              <a:t>column</a:t>
            </a:r>
            <a:r>
              <a:rPr sz="1600" b="1" spc="-5" dirty="0">
                <a:solidFill>
                  <a:srgbClr val="124F5C"/>
                </a:solidFill>
                <a:latin typeface="Arial"/>
                <a:cs typeface="Arial"/>
              </a:rPr>
              <a:t>,</a:t>
            </a:r>
            <a:r>
              <a:rPr sz="1600" b="1" dirty="0">
                <a:solidFill>
                  <a:srgbClr val="124F5C"/>
                </a:solidFill>
                <a:latin typeface="Arial"/>
                <a:cs typeface="Arial"/>
              </a:rPr>
              <a:t> </a:t>
            </a:r>
            <a:r>
              <a:rPr sz="1600" b="1" spc="5" dirty="0">
                <a:solidFill>
                  <a:srgbClr val="124F5C"/>
                </a:solidFill>
                <a:latin typeface="Arial"/>
                <a:cs typeface="Arial"/>
              </a:rPr>
              <a:t>64% </a:t>
            </a:r>
            <a:r>
              <a:rPr sz="1600" b="1" spc="10" dirty="0">
                <a:solidFill>
                  <a:srgbClr val="124F5C"/>
                </a:solidFill>
                <a:latin typeface="Arial"/>
                <a:cs typeface="Arial"/>
              </a:rPr>
              <a:t> </a:t>
            </a:r>
            <a:r>
              <a:rPr sz="1600" spc="-5" dirty="0">
                <a:solidFill>
                  <a:srgbClr val="124F5C"/>
                </a:solidFill>
                <a:latin typeface="Arial MT"/>
                <a:cs typeface="Arial MT"/>
              </a:rPr>
              <a:t>are </a:t>
            </a:r>
            <a:r>
              <a:rPr sz="1600" b="1" spc="-5" dirty="0">
                <a:solidFill>
                  <a:srgbClr val="124F5C"/>
                </a:solidFill>
                <a:latin typeface="Arial"/>
                <a:cs typeface="Arial"/>
              </a:rPr>
              <a:t>Positive, </a:t>
            </a:r>
            <a:r>
              <a:rPr sz="1600" b="1" dirty="0">
                <a:solidFill>
                  <a:srgbClr val="124F5C"/>
                </a:solidFill>
                <a:latin typeface="Arial"/>
                <a:cs typeface="Arial"/>
              </a:rPr>
              <a:t>22% </a:t>
            </a:r>
            <a:r>
              <a:rPr sz="1600" dirty="0">
                <a:solidFill>
                  <a:srgbClr val="124F5C"/>
                </a:solidFill>
                <a:latin typeface="Arial MT"/>
                <a:cs typeface="Arial MT"/>
              </a:rPr>
              <a:t>are </a:t>
            </a:r>
            <a:r>
              <a:rPr sz="1600" b="1" spc="-5" dirty="0">
                <a:solidFill>
                  <a:srgbClr val="124F5C"/>
                </a:solidFill>
                <a:latin typeface="Arial"/>
                <a:cs typeface="Arial"/>
              </a:rPr>
              <a:t>Negative </a:t>
            </a:r>
            <a:r>
              <a:rPr sz="1600" b="1" spc="-430" dirty="0">
                <a:solidFill>
                  <a:srgbClr val="124F5C"/>
                </a:solidFill>
                <a:latin typeface="Arial"/>
                <a:cs typeface="Arial"/>
              </a:rPr>
              <a:t> </a:t>
            </a:r>
            <a:r>
              <a:rPr sz="1600" spc="-5" dirty="0">
                <a:solidFill>
                  <a:srgbClr val="124F5C"/>
                </a:solidFill>
                <a:latin typeface="Arial MT"/>
                <a:cs typeface="Arial MT"/>
              </a:rPr>
              <a:t>and</a:t>
            </a:r>
            <a:r>
              <a:rPr sz="1600" spc="-10" dirty="0">
                <a:solidFill>
                  <a:srgbClr val="124F5C"/>
                </a:solidFill>
                <a:latin typeface="Arial MT"/>
                <a:cs typeface="Arial MT"/>
              </a:rPr>
              <a:t> </a:t>
            </a:r>
            <a:r>
              <a:rPr sz="1600" b="1" spc="-5" dirty="0">
                <a:solidFill>
                  <a:srgbClr val="124F5C"/>
                </a:solidFill>
                <a:latin typeface="Arial"/>
                <a:cs typeface="Arial"/>
              </a:rPr>
              <a:t>1</a:t>
            </a:r>
            <a:r>
              <a:rPr lang="en-IN" sz="1600" b="1" spc="-5" dirty="0">
                <a:solidFill>
                  <a:srgbClr val="124F5C"/>
                </a:solidFill>
                <a:latin typeface="Arial"/>
                <a:cs typeface="Arial"/>
              </a:rPr>
              <a:t>4</a:t>
            </a:r>
            <a:r>
              <a:rPr sz="1600" b="1" spc="-5" dirty="0">
                <a:solidFill>
                  <a:srgbClr val="124F5C"/>
                </a:solidFill>
                <a:latin typeface="Arial"/>
                <a:cs typeface="Arial"/>
              </a:rPr>
              <a:t>%</a:t>
            </a:r>
            <a:r>
              <a:rPr sz="1600" b="1" spc="15" dirty="0">
                <a:solidFill>
                  <a:srgbClr val="124F5C"/>
                </a:solidFill>
                <a:latin typeface="Arial"/>
                <a:cs typeface="Arial"/>
              </a:rPr>
              <a:t> </a:t>
            </a:r>
            <a:r>
              <a:rPr sz="1600" spc="-5" dirty="0">
                <a:solidFill>
                  <a:srgbClr val="124F5C"/>
                </a:solidFill>
                <a:latin typeface="Arial MT"/>
                <a:cs typeface="Arial MT"/>
              </a:rPr>
              <a:t>are</a:t>
            </a:r>
            <a:r>
              <a:rPr sz="1600" spc="5" dirty="0">
                <a:solidFill>
                  <a:srgbClr val="124F5C"/>
                </a:solidFill>
                <a:latin typeface="Arial MT"/>
                <a:cs typeface="Arial MT"/>
              </a:rPr>
              <a:t> </a:t>
            </a:r>
            <a:r>
              <a:rPr sz="1600" b="1" spc="-5" dirty="0">
                <a:solidFill>
                  <a:srgbClr val="124F5C"/>
                </a:solidFill>
                <a:latin typeface="Arial"/>
                <a:cs typeface="Arial"/>
              </a:rPr>
              <a:t>Neutral</a:t>
            </a:r>
            <a:r>
              <a:rPr sz="1600" b="1" spc="15" dirty="0">
                <a:solidFill>
                  <a:srgbClr val="124F5C"/>
                </a:solidFill>
                <a:latin typeface="Arial"/>
                <a:cs typeface="Arial"/>
              </a:rPr>
              <a:t> </a:t>
            </a:r>
            <a:r>
              <a:rPr sz="1600" spc="-5" dirty="0">
                <a:solidFill>
                  <a:srgbClr val="124F5C"/>
                </a:solidFill>
                <a:latin typeface="Arial MT"/>
                <a:cs typeface="Arial MT"/>
              </a:rPr>
              <a:t>values.</a:t>
            </a:r>
            <a:endParaRPr sz="1600" dirty="0">
              <a:latin typeface="Arial MT"/>
              <a:cs typeface="Arial MT"/>
            </a:endParaRPr>
          </a:p>
        </p:txBody>
      </p:sp>
    </p:spTree>
    <p:extLst>
      <p:ext uri="{BB962C8B-B14F-4D97-AF65-F5344CB8AC3E}">
        <p14:creationId xmlns:p14="http://schemas.microsoft.com/office/powerpoint/2010/main" val="1141903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B077BE-B7E3-32A3-AB50-3F15B81321F5}"/>
              </a:ext>
            </a:extLst>
          </p:cNvPr>
          <p:cNvSpPr txBox="1"/>
          <p:nvPr/>
        </p:nvSpPr>
        <p:spPr>
          <a:xfrm>
            <a:off x="983480" y="177402"/>
            <a:ext cx="8276024" cy="461665"/>
          </a:xfrm>
          <a:prstGeom prst="rect">
            <a:avLst/>
          </a:prstGeom>
          <a:noFill/>
        </p:spPr>
        <p:txBody>
          <a:bodyPr wrap="square">
            <a:spAutoFit/>
          </a:bodyPr>
          <a:lstStyle/>
          <a:p>
            <a:pPr eaLnBrk="0" fontAlgn="base" hangingPunct="0">
              <a:spcBef>
                <a:spcPct val="0"/>
              </a:spcBef>
              <a:spcAft>
                <a:spcPct val="0"/>
              </a:spcAft>
              <a:buClrTx/>
            </a:pPr>
            <a:r>
              <a:rPr lang="en-IN" sz="2400" b="1" spc="-110" dirty="0">
                <a:solidFill>
                  <a:schemeClr val="tx1"/>
                </a:solidFill>
              </a:rPr>
              <a:t>Positive </a:t>
            </a:r>
            <a:r>
              <a:rPr lang="en-IN" sz="2400" b="1" spc="-75" dirty="0">
                <a:solidFill>
                  <a:schemeClr val="tx1"/>
                </a:solidFill>
              </a:rPr>
              <a:t>and </a:t>
            </a:r>
            <a:r>
              <a:rPr lang="en-IN" sz="2400" b="1" spc="-100" dirty="0">
                <a:solidFill>
                  <a:schemeClr val="tx1"/>
                </a:solidFill>
              </a:rPr>
              <a:t>Negative</a:t>
            </a:r>
            <a:r>
              <a:rPr lang="en-IN" sz="2400" b="1" spc="-340" dirty="0">
                <a:solidFill>
                  <a:schemeClr val="tx1"/>
                </a:solidFill>
              </a:rPr>
              <a:t> </a:t>
            </a:r>
            <a:r>
              <a:rPr lang="en-IN" sz="2400" b="1" spc="-140" dirty="0">
                <a:solidFill>
                  <a:schemeClr val="tx1"/>
                </a:solidFill>
              </a:rPr>
              <a:t>Reviews</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D849C249-41DB-42FD-C849-FEB92298C785}"/>
              </a:ext>
            </a:extLst>
          </p:cNvPr>
          <p:cNvSpPr/>
          <p:nvPr/>
        </p:nvSpPr>
        <p:spPr>
          <a:xfrm>
            <a:off x="302492" y="177402"/>
            <a:ext cx="513258" cy="506273"/>
          </a:xfrm>
          <a:prstGeom prst="rect">
            <a:avLst/>
          </a:prstGeom>
          <a:blipFill>
            <a:blip r:embed="rId2"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80E55EC5-3082-A529-96AC-93F6E4BF83D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4572001" y="792092"/>
            <a:ext cx="4571999" cy="3599876"/>
          </a:xfrm>
          <a:prstGeom prst="rect">
            <a:avLst/>
          </a:prstGeom>
        </p:spPr>
      </p:pic>
      <p:pic>
        <p:nvPicPr>
          <p:cNvPr id="10" name="Picture 9">
            <a:extLst>
              <a:ext uri="{FF2B5EF4-FFF2-40B4-BE49-F238E27FC236}">
                <a16:creationId xmlns:a16="http://schemas.microsoft.com/office/drawing/2014/main" id="{30DED434-F4B7-77D3-E00F-46488166D24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1" y="836700"/>
            <a:ext cx="4668252" cy="3647361"/>
          </a:xfrm>
          <a:prstGeom prst="rect">
            <a:avLst/>
          </a:prstGeom>
        </p:spPr>
      </p:pic>
      <p:sp>
        <p:nvSpPr>
          <p:cNvPr id="11" name="object 4">
            <a:extLst>
              <a:ext uri="{FF2B5EF4-FFF2-40B4-BE49-F238E27FC236}">
                <a16:creationId xmlns:a16="http://schemas.microsoft.com/office/drawing/2014/main" id="{B0BE2828-7DB0-627C-09E6-234A637C9C14}"/>
              </a:ext>
            </a:extLst>
          </p:cNvPr>
          <p:cNvSpPr txBox="1"/>
          <p:nvPr/>
        </p:nvSpPr>
        <p:spPr>
          <a:xfrm>
            <a:off x="0" y="4583412"/>
            <a:ext cx="4803006" cy="498855"/>
          </a:xfrm>
          <a:prstGeom prst="rect">
            <a:avLst/>
          </a:prstGeom>
          <a:ln w="12700">
            <a:solidFill>
              <a:srgbClr val="CC0000"/>
            </a:solidFill>
          </a:ln>
        </p:spPr>
        <p:txBody>
          <a:bodyPr vert="horz" wrap="square" lIns="0" tIns="6350" rIns="0" bIns="0" rtlCol="0">
            <a:spAutoFit/>
          </a:bodyPr>
          <a:lstStyle/>
          <a:p>
            <a:pPr marL="91440" marR="83185" algn="just">
              <a:lnSpc>
                <a:spcPct val="100000"/>
              </a:lnSpc>
            </a:pPr>
            <a:r>
              <a:rPr sz="1600" b="1" spc="-10" dirty="0">
                <a:solidFill>
                  <a:srgbClr val="124F5C"/>
                </a:solidFill>
                <a:latin typeface="+mn-lt"/>
                <a:cs typeface="Arial"/>
              </a:rPr>
              <a:t>Helix</a:t>
            </a:r>
            <a:r>
              <a:rPr sz="1600" b="1" spc="-5" dirty="0">
                <a:solidFill>
                  <a:srgbClr val="124F5C"/>
                </a:solidFill>
                <a:latin typeface="+mn-lt"/>
                <a:cs typeface="Arial"/>
              </a:rPr>
              <a:t> Jump</a:t>
            </a:r>
            <a:r>
              <a:rPr sz="1600" b="1"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a:t>
            </a:r>
            <a:r>
              <a:rPr sz="1600" dirty="0">
                <a:solidFill>
                  <a:srgbClr val="124F5C"/>
                </a:solidFill>
                <a:latin typeface="+mn-lt"/>
                <a:cs typeface="Arial MT"/>
              </a:rPr>
              <a:t> from </a:t>
            </a:r>
            <a:r>
              <a:rPr sz="1600" spc="5" dirty="0">
                <a:solidFill>
                  <a:srgbClr val="124F5C"/>
                </a:solidFill>
                <a:latin typeface="+mn-lt"/>
                <a:cs typeface="Arial MT"/>
              </a:rPr>
              <a:t> </a:t>
            </a:r>
            <a:r>
              <a:rPr sz="1600" spc="-5" dirty="0">
                <a:solidFill>
                  <a:srgbClr val="124F5C"/>
                </a:solidFill>
                <a:latin typeface="+mn-lt"/>
                <a:cs typeface="Arial MT"/>
              </a:rPr>
              <a:t>merged</a:t>
            </a:r>
            <a:r>
              <a:rPr sz="1600" dirty="0">
                <a:solidFill>
                  <a:srgbClr val="124F5C"/>
                </a:solidFill>
                <a:latin typeface="+mn-lt"/>
                <a:cs typeface="Arial MT"/>
              </a:rPr>
              <a:t> </a:t>
            </a:r>
            <a:r>
              <a:rPr sz="1600" spc="-5" dirty="0">
                <a:solidFill>
                  <a:srgbClr val="124F5C"/>
                </a:solidFill>
                <a:latin typeface="+mn-lt"/>
                <a:cs typeface="Arial MT"/>
              </a:rPr>
              <a:t>dataset</a:t>
            </a:r>
            <a:r>
              <a:rPr sz="1600" dirty="0">
                <a:solidFill>
                  <a:srgbClr val="124F5C"/>
                </a:solidFill>
                <a:latin typeface="+mn-lt"/>
                <a:cs typeface="Arial MT"/>
              </a:rPr>
              <a:t> </a:t>
            </a:r>
            <a:r>
              <a:rPr sz="1600" spc="-5" dirty="0">
                <a:solidFill>
                  <a:srgbClr val="124F5C"/>
                </a:solidFill>
                <a:latin typeface="+mn-lt"/>
                <a:cs typeface="Arial MT"/>
              </a:rPr>
              <a:t>has</a:t>
            </a:r>
            <a:r>
              <a:rPr sz="1600" dirty="0">
                <a:solidFill>
                  <a:srgbClr val="124F5C"/>
                </a:solidFill>
                <a:latin typeface="+mn-lt"/>
                <a:cs typeface="Arial MT"/>
              </a:rPr>
              <a:t> </a:t>
            </a:r>
            <a:r>
              <a:rPr sz="1600" spc="-5" dirty="0">
                <a:solidFill>
                  <a:srgbClr val="124F5C"/>
                </a:solidFill>
                <a:latin typeface="+mn-lt"/>
                <a:cs typeface="Arial MT"/>
              </a:rPr>
              <a:t>highest </a:t>
            </a:r>
            <a:r>
              <a:rPr sz="1600" dirty="0">
                <a:solidFill>
                  <a:srgbClr val="124F5C"/>
                </a:solidFill>
                <a:latin typeface="+mn-lt"/>
                <a:cs typeface="Arial MT"/>
              </a:rPr>
              <a:t> </a:t>
            </a:r>
            <a:r>
              <a:rPr sz="1600" b="1" spc="-5" dirty="0">
                <a:solidFill>
                  <a:srgbClr val="124F5C"/>
                </a:solidFill>
                <a:latin typeface="+mn-lt"/>
                <a:cs typeface="Arial"/>
              </a:rPr>
              <a:t>209 </a:t>
            </a:r>
            <a:r>
              <a:rPr sz="1600" b="1" spc="-10" dirty="0">
                <a:solidFill>
                  <a:srgbClr val="124F5C"/>
                </a:solidFill>
                <a:latin typeface="+mn-lt"/>
                <a:cs typeface="Arial"/>
              </a:rPr>
              <a:t>Positive</a:t>
            </a:r>
            <a:r>
              <a:rPr sz="1600" b="1" spc="45" dirty="0">
                <a:solidFill>
                  <a:srgbClr val="124F5C"/>
                </a:solidFill>
                <a:latin typeface="+mn-lt"/>
                <a:cs typeface="Arial"/>
              </a:rPr>
              <a:t> </a:t>
            </a:r>
            <a:r>
              <a:rPr sz="1600" spc="-5" dirty="0">
                <a:solidFill>
                  <a:srgbClr val="124F5C"/>
                </a:solidFill>
                <a:latin typeface="+mn-lt"/>
                <a:cs typeface="Arial MT"/>
              </a:rPr>
              <a:t>sentiment</a:t>
            </a:r>
            <a:r>
              <a:rPr sz="1600" spc="1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
        <p:nvSpPr>
          <p:cNvPr id="13" name="object 4">
            <a:extLst>
              <a:ext uri="{FF2B5EF4-FFF2-40B4-BE49-F238E27FC236}">
                <a16:creationId xmlns:a16="http://schemas.microsoft.com/office/drawing/2014/main" id="{98568093-8A74-E576-8AE2-E477A8A2785C}"/>
              </a:ext>
            </a:extLst>
          </p:cNvPr>
          <p:cNvSpPr txBox="1"/>
          <p:nvPr/>
        </p:nvSpPr>
        <p:spPr>
          <a:xfrm>
            <a:off x="5067202" y="4366824"/>
            <a:ext cx="4076798" cy="745076"/>
          </a:xfrm>
          <a:prstGeom prst="rect">
            <a:avLst/>
          </a:prstGeom>
          <a:ln w="12700">
            <a:solidFill>
              <a:srgbClr val="CC0000"/>
            </a:solidFill>
          </a:ln>
        </p:spPr>
        <p:txBody>
          <a:bodyPr vert="horz" wrap="square" lIns="0" tIns="6350" rIns="0" bIns="0" rtlCol="0">
            <a:spAutoFit/>
          </a:bodyPr>
          <a:lstStyle/>
          <a:p>
            <a:pPr marL="91440" marR="82550" algn="just">
              <a:lnSpc>
                <a:spcPct val="100000"/>
              </a:lnSpc>
            </a:pPr>
            <a:r>
              <a:rPr sz="1600" b="1" spc="-5" dirty="0">
                <a:solidFill>
                  <a:srgbClr val="124F5C"/>
                </a:solidFill>
                <a:latin typeface="+mn-lt"/>
                <a:cs typeface="Arial"/>
              </a:rPr>
              <a:t>Angry</a:t>
            </a:r>
            <a:r>
              <a:rPr sz="1600" b="1" dirty="0">
                <a:solidFill>
                  <a:srgbClr val="124F5C"/>
                </a:solidFill>
                <a:latin typeface="+mn-lt"/>
                <a:cs typeface="Arial"/>
              </a:rPr>
              <a:t> Bird</a:t>
            </a:r>
            <a:r>
              <a:rPr sz="1600" b="1" spc="5" dirty="0">
                <a:solidFill>
                  <a:srgbClr val="124F5C"/>
                </a:solidFill>
                <a:latin typeface="+mn-lt"/>
                <a:cs typeface="Arial"/>
              </a:rPr>
              <a:t> </a:t>
            </a:r>
            <a:r>
              <a:rPr sz="1600" b="1" dirty="0">
                <a:solidFill>
                  <a:srgbClr val="124F5C"/>
                </a:solidFill>
                <a:latin typeface="+mn-lt"/>
                <a:cs typeface="Arial"/>
              </a:rPr>
              <a:t>Classic</a:t>
            </a:r>
            <a:r>
              <a:rPr sz="1600" b="1" spc="5"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 </a:t>
            </a:r>
            <a:r>
              <a:rPr sz="1600" dirty="0">
                <a:solidFill>
                  <a:srgbClr val="124F5C"/>
                </a:solidFill>
                <a:latin typeface="+mn-lt"/>
                <a:cs typeface="Arial MT"/>
              </a:rPr>
              <a:t> </a:t>
            </a:r>
            <a:r>
              <a:rPr sz="1600" spc="-5" dirty="0">
                <a:solidFill>
                  <a:srgbClr val="124F5C"/>
                </a:solidFill>
                <a:latin typeface="+mn-lt"/>
                <a:cs typeface="Arial MT"/>
              </a:rPr>
              <a:t>from</a:t>
            </a:r>
            <a:r>
              <a:rPr sz="1600" dirty="0">
                <a:solidFill>
                  <a:srgbClr val="124F5C"/>
                </a:solidFill>
                <a:latin typeface="+mn-lt"/>
                <a:cs typeface="Arial MT"/>
              </a:rPr>
              <a:t> </a:t>
            </a:r>
            <a:r>
              <a:rPr sz="1600" spc="-5" dirty="0">
                <a:solidFill>
                  <a:srgbClr val="124F5C"/>
                </a:solidFill>
                <a:latin typeface="+mn-lt"/>
                <a:cs typeface="Arial MT"/>
              </a:rPr>
              <a:t>merged</a:t>
            </a:r>
            <a:r>
              <a:rPr sz="1600" spc="434" dirty="0">
                <a:solidFill>
                  <a:srgbClr val="124F5C"/>
                </a:solidFill>
                <a:latin typeface="+mn-lt"/>
                <a:cs typeface="Arial MT"/>
              </a:rPr>
              <a:t> </a:t>
            </a:r>
            <a:r>
              <a:rPr sz="1600" spc="-5" dirty="0">
                <a:solidFill>
                  <a:srgbClr val="124F5C"/>
                </a:solidFill>
                <a:latin typeface="+mn-lt"/>
                <a:cs typeface="Arial MT"/>
              </a:rPr>
              <a:t>dataset</a:t>
            </a:r>
            <a:r>
              <a:rPr sz="1600" spc="434" dirty="0">
                <a:solidFill>
                  <a:srgbClr val="124F5C"/>
                </a:solidFill>
                <a:latin typeface="+mn-lt"/>
                <a:cs typeface="Arial MT"/>
              </a:rPr>
              <a:t> </a:t>
            </a:r>
            <a:r>
              <a:rPr sz="1600" dirty="0">
                <a:solidFill>
                  <a:srgbClr val="124F5C"/>
                </a:solidFill>
                <a:latin typeface="+mn-lt"/>
                <a:cs typeface="Arial MT"/>
              </a:rPr>
              <a:t>has </a:t>
            </a:r>
            <a:r>
              <a:rPr sz="1600" spc="-430" dirty="0">
                <a:solidFill>
                  <a:srgbClr val="124F5C"/>
                </a:solidFill>
                <a:latin typeface="+mn-lt"/>
                <a:cs typeface="Arial MT"/>
              </a:rPr>
              <a:t> </a:t>
            </a:r>
            <a:r>
              <a:rPr sz="1600" spc="-5" dirty="0">
                <a:solidFill>
                  <a:srgbClr val="124F5C"/>
                </a:solidFill>
                <a:latin typeface="+mn-lt"/>
                <a:cs typeface="Arial MT"/>
              </a:rPr>
              <a:t>highest </a:t>
            </a:r>
            <a:r>
              <a:rPr sz="1600" b="1" spc="-5" dirty="0">
                <a:solidFill>
                  <a:srgbClr val="124F5C"/>
                </a:solidFill>
                <a:latin typeface="+mn-lt"/>
                <a:cs typeface="Arial"/>
              </a:rPr>
              <a:t>147 </a:t>
            </a:r>
            <a:r>
              <a:rPr sz="1600" b="1" spc="-10" dirty="0">
                <a:solidFill>
                  <a:srgbClr val="124F5C"/>
                </a:solidFill>
                <a:latin typeface="+mn-lt"/>
                <a:cs typeface="Arial"/>
              </a:rPr>
              <a:t>Negative </a:t>
            </a:r>
            <a:r>
              <a:rPr sz="1600" spc="-5" dirty="0">
                <a:solidFill>
                  <a:srgbClr val="124F5C"/>
                </a:solidFill>
                <a:latin typeface="+mn-lt"/>
                <a:cs typeface="Arial MT"/>
              </a:rPr>
              <a:t>sentiment </a:t>
            </a:r>
            <a:r>
              <a:rPr sz="160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Tree>
    <p:extLst>
      <p:ext uri="{BB962C8B-B14F-4D97-AF65-F5344CB8AC3E}">
        <p14:creationId xmlns:p14="http://schemas.microsoft.com/office/powerpoint/2010/main" val="2693410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6F469-70B2-2EB3-FEFE-4AEA39D3AB9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868328" y="1042654"/>
            <a:ext cx="6275672" cy="4100846"/>
          </a:xfrm>
          <a:prstGeom prst="rect">
            <a:avLst/>
          </a:prstGeom>
        </p:spPr>
      </p:pic>
      <p:sp>
        <p:nvSpPr>
          <p:cNvPr id="5" name="TextBox 4">
            <a:extLst>
              <a:ext uri="{FF2B5EF4-FFF2-40B4-BE49-F238E27FC236}">
                <a16:creationId xmlns:a16="http://schemas.microsoft.com/office/drawing/2014/main" id="{50DFFC55-06EA-3E8A-4942-3F72CF1AE6F5}"/>
              </a:ext>
            </a:extLst>
          </p:cNvPr>
          <p:cNvSpPr txBox="1"/>
          <p:nvPr/>
        </p:nvSpPr>
        <p:spPr>
          <a:xfrm>
            <a:off x="1008255" y="79997"/>
            <a:ext cx="5719804"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Is </a:t>
            </a:r>
            <a:r>
              <a:rPr lang="en-IN" sz="2400" b="1" dirty="0" err="1">
                <a:solidFill>
                  <a:schemeClr val="tx1"/>
                </a:solidFill>
                <a:effectLst/>
                <a:latin typeface="+mn-lt"/>
              </a:rPr>
              <a:t>sentiment_subjectivity</a:t>
            </a:r>
            <a:r>
              <a:rPr lang="en-IN" sz="2400" b="1" dirty="0">
                <a:solidFill>
                  <a:schemeClr val="tx1"/>
                </a:solidFill>
                <a:effectLst/>
                <a:latin typeface="+mn-lt"/>
              </a:rPr>
              <a:t> proportional to </a:t>
            </a:r>
            <a:r>
              <a:rPr lang="en-IN" sz="2400" b="1" dirty="0" err="1">
                <a:solidFill>
                  <a:schemeClr val="tx1"/>
                </a:solidFill>
                <a:effectLst/>
                <a:latin typeface="+mn-lt"/>
              </a:rPr>
              <a:t>sentiment_polarity</a:t>
            </a:r>
            <a:r>
              <a:rPr lang="en-IN" sz="2400" b="1" dirty="0">
                <a:solidFill>
                  <a:schemeClr val="tx1"/>
                </a:solidFill>
                <a:effectLst/>
                <a:latin typeface="+mn-lt"/>
              </a:rPr>
              <a:t>?</a:t>
            </a:r>
          </a:p>
        </p:txBody>
      </p:sp>
      <p:sp>
        <p:nvSpPr>
          <p:cNvPr id="6" name="object 13">
            <a:extLst>
              <a:ext uri="{FF2B5EF4-FFF2-40B4-BE49-F238E27FC236}">
                <a16:creationId xmlns:a16="http://schemas.microsoft.com/office/drawing/2014/main" id="{D0F50D0F-9D28-152C-7C2D-BEF10BC837F2}"/>
              </a:ext>
            </a:extLst>
          </p:cNvPr>
          <p:cNvSpPr/>
          <p:nvPr/>
        </p:nvSpPr>
        <p:spPr>
          <a:xfrm>
            <a:off x="397549" y="154638"/>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D2B3F091-FF1A-89AC-711E-1CF352193609}"/>
              </a:ext>
            </a:extLst>
          </p:cNvPr>
          <p:cNvSpPr txBox="1"/>
          <p:nvPr/>
        </p:nvSpPr>
        <p:spPr>
          <a:xfrm>
            <a:off x="22164" y="1730028"/>
            <a:ext cx="2868328" cy="2308324"/>
          </a:xfrm>
          <a:prstGeom prst="rect">
            <a:avLst/>
          </a:prstGeom>
          <a:noFill/>
        </p:spPr>
        <p:txBody>
          <a:bodyPr wrap="square">
            <a:spAutoFit/>
          </a:bodyPr>
          <a:lstStyle/>
          <a:p>
            <a:pPr algn="just"/>
            <a:r>
              <a:rPr lang="en-US" sz="1600" i="0" dirty="0">
                <a:solidFill>
                  <a:schemeClr val="accent5">
                    <a:lumMod val="50000"/>
                  </a:schemeClr>
                </a:solidFill>
                <a:effectLst/>
                <a:latin typeface="+mn-lt"/>
              </a:rPr>
              <a:t>From the above scatter plot it can be concluded that sentiment subjectivity is not always proportional to sentiment polarity but in maximum number of case, shows a proportional behavior, when variance is too high or low</a:t>
            </a:r>
            <a:endParaRPr lang="en-IN" sz="1600" dirty="0">
              <a:solidFill>
                <a:schemeClr val="accent5">
                  <a:lumMod val="50000"/>
                </a:schemeClr>
              </a:solidFill>
              <a:latin typeface="+mn-lt"/>
            </a:endParaRPr>
          </a:p>
        </p:txBody>
      </p:sp>
      <p:sp>
        <p:nvSpPr>
          <p:cNvPr id="9" name="object 4">
            <a:extLst>
              <a:ext uri="{FF2B5EF4-FFF2-40B4-BE49-F238E27FC236}">
                <a16:creationId xmlns:a16="http://schemas.microsoft.com/office/drawing/2014/main" id="{01E7902E-30A6-F9FA-832E-A373A69D0BE5}"/>
              </a:ext>
            </a:extLst>
          </p:cNvPr>
          <p:cNvSpPr txBox="1"/>
          <p:nvPr/>
        </p:nvSpPr>
        <p:spPr>
          <a:xfrm>
            <a:off x="1" y="1667536"/>
            <a:ext cx="2868328" cy="2433309"/>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p:txBody>
      </p:sp>
    </p:spTree>
    <p:extLst>
      <p:ext uri="{BB962C8B-B14F-4D97-AF65-F5344CB8AC3E}">
        <p14:creationId xmlns:p14="http://schemas.microsoft.com/office/powerpoint/2010/main" val="2668530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174DBB-A3B6-37AD-F248-3DEE7B38CECA}"/>
              </a:ext>
            </a:extLst>
          </p:cNvPr>
          <p:cNvSpPr txBox="1"/>
          <p:nvPr/>
        </p:nvSpPr>
        <p:spPr>
          <a:xfrm>
            <a:off x="948545" y="156755"/>
            <a:ext cx="6788199" cy="461665"/>
          </a:xfrm>
          <a:prstGeom prst="rect">
            <a:avLst/>
          </a:prstGeom>
          <a:noFill/>
        </p:spPr>
        <p:txBody>
          <a:bodyPr wrap="square">
            <a:spAutoFit/>
          </a:bodyPr>
          <a:lstStyle/>
          <a:p>
            <a:r>
              <a:rPr lang="en-US" sz="2400" b="1" dirty="0">
                <a:solidFill>
                  <a:schemeClr val="tx1"/>
                </a:solidFill>
                <a:latin typeface="Courier New" panose="02070309020205020404" pitchFamily="49" charset="0"/>
              </a:rPr>
              <a:t>Co-Relation in </a:t>
            </a:r>
            <a:r>
              <a:rPr lang="en-US" sz="2400" b="1" dirty="0">
                <a:solidFill>
                  <a:schemeClr val="tx1"/>
                </a:solidFill>
                <a:effectLst/>
                <a:latin typeface="Courier New" panose="02070309020205020404" pitchFamily="49" charset="0"/>
              </a:rPr>
              <a:t>merged data frame</a:t>
            </a:r>
          </a:p>
        </p:txBody>
      </p:sp>
      <p:pic>
        <p:nvPicPr>
          <p:cNvPr id="7" name="Picture 6">
            <a:extLst>
              <a:ext uri="{FF2B5EF4-FFF2-40B4-BE49-F238E27FC236}">
                <a16:creationId xmlns:a16="http://schemas.microsoft.com/office/drawing/2014/main" id="{A497A94D-E7E4-7463-3F8D-D5C782C9EFF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360668" y="705047"/>
            <a:ext cx="6755864" cy="4438453"/>
          </a:xfrm>
          <a:prstGeom prst="rect">
            <a:avLst/>
          </a:prstGeom>
        </p:spPr>
      </p:pic>
      <p:sp>
        <p:nvSpPr>
          <p:cNvPr id="8" name="object 4">
            <a:extLst>
              <a:ext uri="{FF2B5EF4-FFF2-40B4-BE49-F238E27FC236}">
                <a16:creationId xmlns:a16="http://schemas.microsoft.com/office/drawing/2014/main" id="{A7D33970-2B73-6BC4-4CF7-D3A99ECB691A}"/>
              </a:ext>
            </a:extLst>
          </p:cNvPr>
          <p:cNvSpPr txBox="1"/>
          <p:nvPr/>
        </p:nvSpPr>
        <p:spPr>
          <a:xfrm>
            <a:off x="59803" y="1704975"/>
            <a:ext cx="2268530" cy="2217274"/>
          </a:xfrm>
          <a:prstGeom prst="rect">
            <a:avLst/>
          </a:prstGeom>
          <a:ln w="12700">
            <a:solidFill>
              <a:srgbClr val="CC0000"/>
            </a:solidFill>
          </a:ln>
        </p:spPr>
        <p:txBody>
          <a:bodyPr vert="horz" wrap="square" lIns="0" tIns="1270" rIns="0" bIns="0" rtlCol="0">
            <a:spAutoFit/>
          </a:bodyPr>
          <a:lstStyle/>
          <a:p>
            <a:pPr marL="91440" marR="83820" algn="just">
              <a:lnSpc>
                <a:spcPct val="100000"/>
              </a:lnSpc>
            </a:pPr>
            <a:r>
              <a:rPr sz="1600" spc="-5" dirty="0">
                <a:solidFill>
                  <a:srgbClr val="124F5C"/>
                </a:solidFill>
                <a:latin typeface="+mn-lt"/>
                <a:cs typeface="Arial MT"/>
              </a:rPr>
              <a:t>In this correlation </a:t>
            </a:r>
            <a:r>
              <a:rPr sz="1600" dirty="0">
                <a:solidFill>
                  <a:srgbClr val="124F5C"/>
                </a:solidFill>
                <a:latin typeface="+mn-lt"/>
                <a:cs typeface="Arial MT"/>
              </a:rPr>
              <a:t>matrix, </a:t>
            </a:r>
            <a:r>
              <a:rPr sz="1600" spc="-5" dirty="0">
                <a:solidFill>
                  <a:srgbClr val="124F5C"/>
                </a:solidFill>
                <a:latin typeface="+mn-lt"/>
                <a:cs typeface="Arial MT"/>
              </a:rPr>
              <a:t>There </a:t>
            </a:r>
            <a:r>
              <a:rPr sz="1600" dirty="0">
                <a:solidFill>
                  <a:srgbClr val="124F5C"/>
                </a:solidFill>
                <a:latin typeface="+mn-lt"/>
                <a:cs typeface="Arial MT"/>
              </a:rPr>
              <a:t>is </a:t>
            </a:r>
            <a:r>
              <a:rPr sz="1600" spc="-5" dirty="0">
                <a:solidFill>
                  <a:srgbClr val="124F5C"/>
                </a:solidFill>
                <a:latin typeface="+mn-lt"/>
                <a:cs typeface="Arial MT"/>
              </a:rPr>
              <a:t>not </a:t>
            </a:r>
            <a:r>
              <a:rPr sz="1600" spc="-430"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significant</a:t>
            </a:r>
            <a:r>
              <a:rPr sz="1600" dirty="0">
                <a:solidFill>
                  <a:srgbClr val="124F5C"/>
                </a:solidFill>
                <a:latin typeface="+mn-lt"/>
                <a:cs typeface="Arial MT"/>
              </a:rPr>
              <a:t> </a:t>
            </a:r>
            <a:r>
              <a:rPr sz="1600" spc="-5" dirty="0">
                <a:solidFill>
                  <a:srgbClr val="124F5C"/>
                </a:solidFill>
                <a:latin typeface="+mn-lt"/>
                <a:cs typeface="Arial MT"/>
              </a:rPr>
              <a:t>relationship</a:t>
            </a:r>
            <a:r>
              <a:rPr sz="1600" dirty="0">
                <a:solidFill>
                  <a:srgbClr val="124F5C"/>
                </a:solidFill>
                <a:latin typeface="+mn-lt"/>
                <a:cs typeface="Arial MT"/>
              </a:rPr>
              <a:t> </a:t>
            </a:r>
            <a:r>
              <a:rPr sz="1600" spc="-5" dirty="0">
                <a:solidFill>
                  <a:srgbClr val="124F5C"/>
                </a:solidFill>
                <a:latin typeface="+mn-lt"/>
                <a:cs typeface="Arial MT"/>
              </a:rPr>
              <a:t>between </a:t>
            </a:r>
            <a:r>
              <a:rPr sz="1600" spc="-430" dirty="0">
                <a:solidFill>
                  <a:srgbClr val="124F5C"/>
                </a:solidFill>
                <a:latin typeface="+mn-lt"/>
                <a:cs typeface="Arial MT"/>
              </a:rPr>
              <a:t> </a:t>
            </a:r>
            <a:r>
              <a:rPr sz="1600" spc="-5" dirty="0">
                <a:solidFill>
                  <a:srgbClr val="124F5C"/>
                </a:solidFill>
                <a:latin typeface="+mn-lt"/>
                <a:cs typeface="Arial MT"/>
              </a:rPr>
              <a:t>Rating,</a:t>
            </a:r>
            <a:r>
              <a:rPr sz="1600" dirty="0">
                <a:solidFill>
                  <a:srgbClr val="124F5C"/>
                </a:solidFill>
                <a:latin typeface="+mn-lt"/>
                <a:cs typeface="Arial MT"/>
              </a:rPr>
              <a:t> </a:t>
            </a:r>
            <a:r>
              <a:rPr sz="1600" spc="-10" dirty="0">
                <a:solidFill>
                  <a:srgbClr val="124F5C"/>
                </a:solidFill>
                <a:latin typeface="+mn-lt"/>
                <a:cs typeface="Arial MT"/>
              </a:rPr>
              <a:t>Reviews,</a:t>
            </a:r>
            <a:r>
              <a:rPr sz="1600" spc="-5" dirty="0">
                <a:solidFill>
                  <a:srgbClr val="124F5C"/>
                </a:solidFill>
                <a:latin typeface="+mn-lt"/>
                <a:cs typeface="Arial MT"/>
              </a:rPr>
              <a:t> Size</a:t>
            </a:r>
            <a:r>
              <a:rPr sz="1600" dirty="0">
                <a:solidFill>
                  <a:srgbClr val="124F5C"/>
                </a:solidFill>
                <a:latin typeface="+mn-lt"/>
                <a:cs typeface="Arial MT"/>
              </a:rPr>
              <a:t> </a:t>
            </a:r>
            <a:r>
              <a:rPr sz="1600" spc="-5" dirty="0">
                <a:solidFill>
                  <a:srgbClr val="124F5C"/>
                </a:solidFill>
                <a:latin typeface="+mn-lt"/>
                <a:cs typeface="Arial MT"/>
              </a:rPr>
              <a:t>and</a:t>
            </a:r>
            <a:r>
              <a:rPr sz="1600" dirty="0">
                <a:solidFill>
                  <a:srgbClr val="124F5C"/>
                </a:solidFill>
                <a:latin typeface="+mn-lt"/>
                <a:cs typeface="Arial MT"/>
              </a:rPr>
              <a:t> </a:t>
            </a:r>
            <a:r>
              <a:rPr sz="1600" spc="-5" dirty="0">
                <a:solidFill>
                  <a:srgbClr val="124F5C"/>
                </a:solidFill>
                <a:latin typeface="+mn-lt"/>
                <a:cs typeface="Arial MT"/>
              </a:rPr>
              <a:t>Installs </a:t>
            </a:r>
            <a:r>
              <a:rPr sz="1600" dirty="0">
                <a:solidFill>
                  <a:srgbClr val="124F5C"/>
                </a:solidFill>
                <a:latin typeface="+mn-lt"/>
                <a:cs typeface="Arial MT"/>
              </a:rPr>
              <a:t> </a:t>
            </a:r>
            <a:r>
              <a:rPr sz="1600" spc="-5" dirty="0">
                <a:solidFill>
                  <a:srgbClr val="124F5C"/>
                </a:solidFill>
                <a:latin typeface="+mn-lt"/>
                <a:cs typeface="Arial MT"/>
              </a:rPr>
              <a:t>with respect to the Sentiment </a:t>
            </a:r>
            <a:r>
              <a:rPr sz="1600" dirty="0">
                <a:solidFill>
                  <a:srgbClr val="124F5C"/>
                </a:solidFill>
                <a:latin typeface="+mn-lt"/>
                <a:cs typeface="Arial MT"/>
              </a:rPr>
              <a:t>polarity </a:t>
            </a:r>
            <a:r>
              <a:rPr sz="1600" spc="-430" dirty="0">
                <a:solidFill>
                  <a:srgbClr val="124F5C"/>
                </a:solidFill>
                <a:latin typeface="+mn-lt"/>
                <a:cs typeface="Arial MT"/>
              </a:rPr>
              <a:t> </a:t>
            </a:r>
            <a:r>
              <a:rPr sz="1600" spc="-5" dirty="0">
                <a:solidFill>
                  <a:srgbClr val="124F5C"/>
                </a:solidFill>
                <a:latin typeface="+mn-lt"/>
                <a:cs typeface="Arial MT"/>
              </a:rPr>
              <a:t>and Sentiment</a:t>
            </a:r>
            <a:r>
              <a:rPr sz="1600" spc="20" dirty="0">
                <a:solidFill>
                  <a:srgbClr val="124F5C"/>
                </a:solidFill>
                <a:latin typeface="+mn-lt"/>
                <a:cs typeface="Arial MT"/>
              </a:rPr>
              <a:t> </a:t>
            </a:r>
            <a:r>
              <a:rPr sz="1600" spc="-5" dirty="0">
                <a:solidFill>
                  <a:srgbClr val="124F5C"/>
                </a:solidFill>
                <a:latin typeface="+mn-lt"/>
                <a:cs typeface="Arial MT"/>
              </a:rPr>
              <a:t>subjectivity.</a:t>
            </a:r>
            <a:endParaRPr sz="1600" dirty="0">
              <a:latin typeface="+mn-lt"/>
              <a:cs typeface="Arial MT"/>
            </a:endParaRPr>
          </a:p>
        </p:txBody>
      </p:sp>
      <p:sp>
        <p:nvSpPr>
          <p:cNvPr id="9" name="object 13">
            <a:extLst>
              <a:ext uri="{FF2B5EF4-FFF2-40B4-BE49-F238E27FC236}">
                <a16:creationId xmlns:a16="http://schemas.microsoft.com/office/drawing/2014/main" id="{24CD2631-AD4A-E5D9-A3F1-D4A544CCCD5B}"/>
              </a:ext>
            </a:extLst>
          </p:cNvPr>
          <p:cNvSpPr/>
          <p:nvPr/>
        </p:nvSpPr>
        <p:spPr>
          <a:xfrm>
            <a:off x="261634" y="156755"/>
            <a:ext cx="513258" cy="50627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31168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69D48-9D20-86B1-D46B-525F6815222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55869" y="1440953"/>
            <a:ext cx="3753853" cy="2854751"/>
          </a:xfrm>
          <a:prstGeom prst="rect">
            <a:avLst/>
          </a:prstGeom>
        </p:spPr>
      </p:pic>
      <p:sp>
        <p:nvSpPr>
          <p:cNvPr id="8" name="object 13">
            <a:extLst>
              <a:ext uri="{FF2B5EF4-FFF2-40B4-BE49-F238E27FC236}">
                <a16:creationId xmlns:a16="http://schemas.microsoft.com/office/drawing/2014/main" id="{635D42CA-2527-2913-28A4-21DD299AEF17}"/>
              </a:ext>
            </a:extLst>
          </p:cNvPr>
          <p:cNvSpPr/>
          <p:nvPr/>
        </p:nvSpPr>
        <p:spPr>
          <a:xfrm>
            <a:off x="44865" y="86484"/>
            <a:ext cx="513258" cy="506273"/>
          </a:xfrm>
          <a:prstGeom prst="rect">
            <a:avLst/>
          </a:prstGeom>
          <a:blipFill>
            <a:blip r:embed="rId4" cstate="print"/>
            <a:stretch>
              <a:fillRect/>
            </a:stretch>
          </a:blipFill>
        </p:spPr>
        <p:txBody>
          <a:bodyPr wrap="square" lIns="0" tIns="0" rIns="0" bIns="0" rtlCol="0"/>
          <a:lstStyle/>
          <a:p>
            <a:endParaRPr/>
          </a:p>
        </p:txBody>
      </p:sp>
      <p:pic>
        <p:nvPicPr>
          <p:cNvPr id="10" name="Picture 9">
            <a:extLst>
              <a:ext uri="{FF2B5EF4-FFF2-40B4-BE49-F238E27FC236}">
                <a16:creationId xmlns:a16="http://schemas.microsoft.com/office/drawing/2014/main" id="{92B108CA-ED98-D359-7FBA-7276AC34E9B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4048504" y="549727"/>
            <a:ext cx="5050631" cy="2318602"/>
          </a:xfrm>
          <a:prstGeom prst="rect">
            <a:avLst/>
          </a:prstGeom>
        </p:spPr>
      </p:pic>
      <p:pic>
        <p:nvPicPr>
          <p:cNvPr id="12" name="Picture 11">
            <a:extLst>
              <a:ext uri="{FF2B5EF4-FFF2-40B4-BE49-F238E27FC236}">
                <a16:creationId xmlns:a16="http://schemas.microsoft.com/office/drawing/2014/main" id="{4F9EBB21-9E6F-D568-0EF9-90ACCF4CD31D}"/>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7200"/>
                    </a14:imgEffect>
                  </a14:imgLayer>
                </a14:imgProps>
              </a:ext>
            </a:extLst>
          </a:blip>
          <a:stretch>
            <a:fillRect/>
          </a:stretch>
        </p:blipFill>
        <p:spPr>
          <a:xfrm>
            <a:off x="3955983" y="2868329"/>
            <a:ext cx="5157663" cy="2275172"/>
          </a:xfrm>
          <a:prstGeom prst="rect">
            <a:avLst/>
          </a:prstGeom>
        </p:spPr>
      </p:pic>
      <p:sp>
        <p:nvSpPr>
          <p:cNvPr id="13" name="TextBox 12">
            <a:extLst>
              <a:ext uri="{FF2B5EF4-FFF2-40B4-BE49-F238E27FC236}">
                <a16:creationId xmlns:a16="http://schemas.microsoft.com/office/drawing/2014/main" id="{F2197E8A-2A9C-BA52-55DD-E4A4A6AEBDD1}"/>
              </a:ext>
            </a:extLst>
          </p:cNvPr>
          <p:cNvSpPr txBox="1"/>
          <p:nvPr/>
        </p:nvSpPr>
        <p:spPr>
          <a:xfrm>
            <a:off x="525002" y="86484"/>
            <a:ext cx="8618998"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Distribution of Apps updated over the Year and Month</a:t>
            </a:r>
          </a:p>
        </p:txBody>
      </p:sp>
    </p:spTree>
    <p:extLst>
      <p:ext uri="{BB962C8B-B14F-4D97-AF65-F5344CB8AC3E}">
        <p14:creationId xmlns:p14="http://schemas.microsoft.com/office/powerpoint/2010/main" val="1632929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spc="-85" dirty="0"/>
              <a:t>Challenges</a:t>
            </a:r>
            <a:r>
              <a:rPr sz="2800" spc="-204" dirty="0"/>
              <a:t> </a:t>
            </a:r>
            <a:r>
              <a:rPr sz="2800" spc="-70" dirty="0"/>
              <a:t>Faced</a:t>
            </a:r>
            <a:endParaRPr sz="2800" dirty="0"/>
          </a:p>
        </p:txBody>
      </p:sp>
      <p:sp>
        <p:nvSpPr>
          <p:cNvPr id="3" name="object 3"/>
          <p:cNvSpPr txBox="1"/>
          <p:nvPr/>
        </p:nvSpPr>
        <p:spPr>
          <a:xfrm>
            <a:off x="62991" y="886988"/>
            <a:ext cx="8363584" cy="2233930"/>
          </a:xfrm>
          <a:prstGeom prst="rect">
            <a:avLst/>
          </a:prstGeom>
        </p:spPr>
        <p:txBody>
          <a:bodyPr vert="horz" wrap="square" lIns="0" tIns="53340" rIns="0" bIns="0" rtlCol="0">
            <a:spAutoFit/>
          </a:bodyPr>
          <a:lstStyle/>
          <a:p>
            <a:pPr marL="469900" indent="-457200" algn="just">
              <a:lnSpc>
                <a:spcPct val="100000"/>
              </a:lnSpc>
              <a:spcBef>
                <a:spcPts val="420"/>
              </a:spcBef>
              <a:buFont typeface="AoyagiKouzanFontT"/>
              <a:buChar char="❏"/>
              <a:tabLst>
                <a:tab pos="469900" algn="l"/>
              </a:tabLst>
            </a:pPr>
            <a:r>
              <a:rPr sz="1800" spc="40" dirty="0">
                <a:solidFill>
                  <a:srgbClr val="124F5B"/>
                </a:solidFill>
                <a:latin typeface="Verdana"/>
                <a:cs typeface="Verdana"/>
              </a:rPr>
              <a:t>Reading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5" dirty="0">
                <a:solidFill>
                  <a:srgbClr val="124F5B"/>
                </a:solidFill>
                <a:latin typeface="Verdana"/>
                <a:cs typeface="Verdana"/>
              </a:rPr>
              <a:t>dataset</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0" dirty="0">
                <a:solidFill>
                  <a:srgbClr val="124F5B"/>
                </a:solidFill>
                <a:latin typeface="Verdana"/>
                <a:cs typeface="Verdana"/>
              </a:rPr>
              <a:t> </a:t>
            </a:r>
            <a:r>
              <a:rPr sz="1800" spc="55" dirty="0">
                <a:solidFill>
                  <a:srgbClr val="124F5B"/>
                </a:solidFill>
                <a:latin typeface="Verdana"/>
                <a:cs typeface="Verdana"/>
              </a:rPr>
              <a:t>comprehending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45" dirty="0">
                <a:solidFill>
                  <a:srgbClr val="124F5B"/>
                </a:solidFill>
                <a:latin typeface="Verdana"/>
                <a:cs typeface="Verdana"/>
              </a:rPr>
              <a:t>problem</a:t>
            </a:r>
            <a:r>
              <a:rPr sz="1800" spc="-165" dirty="0">
                <a:solidFill>
                  <a:srgbClr val="124F5B"/>
                </a:solidFill>
                <a:latin typeface="Verdana"/>
                <a:cs typeface="Verdana"/>
              </a:rPr>
              <a:t> </a:t>
            </a:r>
            <a:r>
              <a:rPr sz="1800" spc="-5" dirty="0">
                <a:solidFill>
                  <a:srgbClr val="124F5B"/>
                </a:solidFill>
                <a:latin typeface="Verdana"/>
                <a:cs typeface="Verdana"/>
              </a:rPr>
              <a:t>statement.</a:t>
            </a:r>
            <a:endParaRPr sz="1800" dirty="0">
              <a:latin typeface="Verdana"/>
              <a:cs typeface="Verdana"/>
            </a:endParaRPr>
          </a:p>
          <a:p>
            <a:pPr marL="469265" marR="10795" indent="-457200" algn="just">
              <a:lnSpc>
                <a:spcPct val="114999"/>
              </a:lnSpc>
              <a:buFont typeface="AoyagiKouzanFontT"/>
              <a:buChar char="❏"/>
              <a:tabLst>
                <a:tab pos="469900" algn="l"/>
              </a:tabLst>
            </a:pPr>
            <a:r>
              <a:rPr sz="1800" spc="30" dirty="0">
                <a:solidFill>
                  <a:srgbClr val="124F5B"/>
                </a:solidFill>
                <a:latin typeface="Verdana"/>
                <a:cs typeface="Verdana"/>
              </a:rPr>
              <a:t>Examining </a:t>
            </a:r>
            <a:r>
              <a:rPr sz="1800" spc="35" dirty="0">
                <a:solidFill>
                  <a:srgbClr val="124F5B"/>
                </a:solidFill>
                <a:latin typeface="Verdana"/>
                <a:cs typeface="Verdana"/>
              </a:rPr>
              <a:t>the </a:t>
            </a:r>
            <a:r>
              <a:rPr sz="1800" spc="10" dirty="0">
                <a:solidFill>
                  <a:srgbClr val="124F5B"/>
                </a:solidFill>
                <a:latin typeface="Verdana"/>
                <a:cs typeface="Verdana"/>
              </a:rPr>
              <a:t>business </a:t>
            </a:r>
            <a:r>
              <a:rPr sz="1800" spc="-15" dirty="0">
                <a:solidFill>
                  <a:srgbClr val="124F5B"/>
                </a:solidFill>
                <a:latin typeface="Verdana"/>
                <a:cs typeface="Verdana"/>
              </a:rPr>
              <a:t>KPIs </a:t>
            </a:r>
            <a:r>
              <a:rPr sz="1800" spc="-20" dirty="0">
                <a:solidFill>
                  <a:srgbClr val="124F5B"/>
                </a:solidFill>
                <a:latin typeface="Verdana"/>
                <a:cs typeface="Verdana"/>
              </a:rPr>
              <a:t>for </a:t>
            </a:r>
            <a:r>
              <a:rPr sz="1800" spc="55" dirty="0">
                <a:solidFill>
                  <a:srgbClr val="124F5B"/>
                </a:solidFill>
                <a:latin typeface="Verdana"/>
                <a:cs typeface="Verdana"/>
              </a:rPr>
              <a:t>app </a:t>
            </a:r>
            <a:r>
              <a:rPr sz="1800" spc="35" dirty="0">
                <a:solidFill>
                  <a:srgbClr val="124F5B"/>
                </a:solidFill>
                <a:latin typeface="Verdana"/>
                <a:cs typeface="Verdana"/>
              </a:rPr>
              <a:t>development </a:t>
            </a:r>
            <a:r>
              <a:rPr sz="1800" spc="50" dirty="0">
                <a:solidFill>
                  <a:srgbClr val="124F5B"/>
                </a:solidFill>
                <a:latin typeface="Verdana"/>
                <a:cs typeface="Verdana"/>
              </a:rPr>
              <a:t>and </a:t>
            </a:r>
            <a:r>
              <a:rPr sz="1800" spc="15" dirty="0">
                <a:solidFill>
                  <a:srgbClr val="124F5B"/>
                </a:solidFill>
                <a:latin typeface="Verdana"/>
                <a:cs typeface="Verdana"/>
              </a:rPr>
              <a:t>devising </a:t>
            </a:r>
            <a:r>
              <a:rPr sz="1800" spc="-20" dirty="0">
                <a:solidFill>
                  <a:srgbClr val="124F5B"/>
                </a:solidFill>
                <a:latin typeface="Verdana"/>
                <a:cs typeface="Verdana"/>
              </a:rPr>
              <a:t>a  </a:t>
            </a:r>
            <a:r>
              <a:rPr sz="1800" spc="20" dirty="0">
                <a:solidFill>
                  <a:srgbClr val="124F5B"/>
                </a:solidFill>
                <a:latin typeface="Verdana"/>
                <a:cs typeface="Verdana"/>
              </a:rPr>
              <a:t>solution</a:t>
            </a:r>
            <a:r>
              <a:rPr sz="1800" spc="-170"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problem.</a:t>
            </a:r>
            <a:endParaRPr sz="1800" dirty="0">
              <a:latin typeface="Verdana"/>
              <a:cs typeface="Verdana"/>
            </a:endParaRPr>
          </a:p>
          <a:p>
            <a:pPr marL="469900" indent="-457200" algn="just">
              <a:lnSpc>
                <a:spcPct val="100000"/>
              </a:lnSpc>
              <a:spcBef>
                <a:spcPts val="325"/>
              </a:spcBef>
              <a:buFont typeface="AoyagiKouzanFontT"/>
              <a:buChar char="❏"/>
              <a:tabLst>
                <a:tab pos="469900" algn="l"/>
              </a:tabLst>
            </a:pPr>
            <a:r>
              <a:rPr sz="1800" spc="55" dirty="0">
                <a:solidFill>
                  <a:srgbClr val="124F5B"/>
                </a:solidFill>
                <a:latin typeface="Verdana"/>
                <a:cs typeface="Verdana"/>
              </a:rPr>
              <a:t>Handling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75" dirty="0">
                <a:solidFill>
                  <a:srgbClr val="124F5B"/>
                </a:solidFill>
                <a:latin typeface="Verdana"/>
                <a:cs typeface="Verdana"/>
              </a:rPr>
              <a:t>error,</a:t>
            </a:r>
            <a:r>
              <a:rPr sz="1800" spc="-165" dirty="0">
                <a:solidFill>
                  <a:srgbClr val="124F5B"/>
                </a:solidFill>
                <a:latin typeface="Verdana"/>
                <a:cs typeface="Verdana"/>
              </a:rPr>
              <a:t> </a:t>
            </a:r>
            <a:r>
              <a:rPr sz="1800" spc="30" dirty="0">
                <a:solidFill>
                  <a:srgbClr val="124F5B"/>
                </a:solidFill>
                <a:latin typeface="Verdana"/>
                <a:cs typeface="Verdana"/>
              </a:rPr>
              <a:t>duplicate</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70" dirty="0">
                <a:solidFill>
                  <a:srgbClr val="124F5B"/>
                </a:solidFill>
                <a:latin typeface="Verdana"/>
                <a:cs typeface="Verdana"/>
              </a:rPr>
              <a:t>NaN</a:t>
            </a:r>
            <a:r>
              <a:rPr sz="1800" spc="-165" dirty="0">
                <a:solidFill>
                  <a:srgbClr val="124F5B"/>
                </a:solidFill>
                <a:latin typeface="Verdana"/>
                <a:cs typeface="Verdana"/>
              </a:rPr>
              <a:t> </a:t>
            </a:r>
            <a:r>
              <a:rPr sz="1800" spc="-20" dirty="0">
                <a:solidFill>
                  <a:srgbClr val="124F5B"/>
                </a:solidFill>
                <a:latin typeface="Verdana"/>
                <a:cs typeface="Verdana"/>
              </a:rPr>
              <a:t>values</a:t>
            </a:r>
            <a:r>
              <a:rPr sz="1800" spc="-160" dirty="0">
                <a:solidFill>
                  <a:srgbClr val="124F5B"/>
                </a:solidFill>
                <a:latin typeface="Verdana"/>
                <a:cs typeface="Verdana"/>
              </a:rPr>
              <a:t> </a:t>
            </a:r>
            <a:r>
              <a:rPr sz="1800" spc="30" dirty="0">
                <a:solidFill>
                  <a:srgbClr val="124F5B"/>
                </a:solidFill>
                <a:latin typeface="Verdana"/>
                <a:cs typeface="Verdana"/>
              </a:rPr>
              <a:t>in</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25" dirty="0">
                <a:solidFill>
                  <a:srgbClr val="124F5B"/>
                </a:solidFill>
                <a:latin typeface="Verdana"/>
                <a:cs typeface="Verdana"/>
              </a:rPr>
              <a:t>dataset.</a:t>
            </a:r>
            <a:endParaRPr sz="1800" dirty="0">
              <a:latin typeface="Verdana"/>
              <a:cs typeface="Verdana"/>
            </a:endParaRPr>
          </a:p>
          <a:p>
            <a:pPr marL="469265" marR="5080" indent="-457200" algn="just">
              <a:lnSpc>
                <a:spcPct val="114999"/>
              </a:lnSpc>
              <a:buFont typeface="AoyagiKouzanFontT"/>
              <a:buChar char="❏"/>
              <a:tabLst>
                <a:tab pos="469900" algn="l"/>
              </a:tabLst>
            </a:pPr>
            <a:r>
              <a:rPr sz="1800" spc="45" dirty="0">
                <a:solidFill>
                  <a:srgbClr val="124F5B"/>
                </a:solidFill>
                <a:latin typeface="Verdana"/>
                <a:cs typeface="Verdana"/>
              </a:rPr>
              <a:t>Designing </a:t>
            </a:r>
            <a:r>
              <a:rPr sz="1800" spc="40" dirty="0">
                <a:solidFill>
                  <a:srgbClr val="124F5B"/>
                </a:solidFill>
                <a:latin typeface="Verdana"/>
                <a:cs typeface="Verdana"/>
              </a:rPr>
              <a:t>multiple </a:t>
            </a:r>
            <a:r>
              <a:rPr sz="1800" spc="-10" dirty="0">
                <a:solidFill>
                  <a:srgbClr val="124F5B"/>
                </a:solidFill>
                <a:latin typeface="Verdana"/>
                <a:cs typeface="Verdana"/>
              </a:rPr>
              <a:t>visualizations </a:t>
            </a:r>
            <a:r>
              <a:rPr sz="1800" spc="10" dirty="0">
                <a:solidFill>
                  <a:srgbClr val="124F5B"/>
                </a:solidFill>
                <a:latin typeface="Verdana"/>
                <a:cs typeface="Verdana"/>
              </a:rPr>
              <a:t>to </a:t>
            </a:r>
            <a:r>
              <a:rPr sz="1800" spc="20" dirty="0">
                <a:solidFill>
                  <a:srgbClr val="124F5B"/>
                </a:solidFill>
                <a:latin typeface="Verdana"/>
                <a:cs typeface="Verdana"/>
              </a:rPr>
              <a:t>summarize </a:t>
            </a:r>
            <a:r>
              <a:rPr sz="1800" spc="35" dirty="0">
                <a:solidFill>
                  <a:srgbClr val="124F5B"/>
                </a:solidFill>
                <a:latin typeface="Verdana"/>
                <a:cs typeface="Verdana"/>
              </a:rPr>
              <a:t>the </a:t>
            </a:r>
            <a:r>
              <a:rPr sz="1800" spc="20" dirty="0">
                <a:solidFill>
                  <a:srgbClr val="124F5B"/>
                </a:solidFill>
                <a:latin typeface="Verdana"/>
                <a:cs typeface="Verdana"/>
              </a:rPr>
              <a:t>information </a:t>
            </a:r>
            <a:r>
              <a:rPr sz="1800" spc="30" dirty="0">
                <a:solidFill>
                  <a:srgbClr val="124F5B"/>
                </a:solidFill>
                <a:latin typeface="Verdana"/>
                <a:cs typeface="Verdana"/>
              </a:rPr>
              <a:t>in  </a:t>
            </a:r>
            <a:r>
              <a:rPr sz="1800" spc="35" dirty="0">
                <a:solidFill>
                  <a:srgbClr val="124F5B"/>
                </a:solidFill>
                <a:latin typeface="Verdana"/>
                <a:cs typeface="Verdana"/>
              </a:rPr>
              <a:t>the</a:t>
            </a:r>
            <a:r>
              <a:rPr sz="1800" spc="-70" dirty="0">
                <a:solidFill>
                  <a:srgbClr val="124F5B"/>
                </a:solidFill>
                <a:latin typeface="Verdana"/>
                <a:cs typeface="Verdana"/>
              </a:rPr>
              <a:t> </a:t>
            </a:r>
            <a:r>
              <a:rPr sz="1800" spc="5" dirty="0">
                <a:solidFill>
                  <a:srgbClr val="124F5B"/>
                </a:solidFill>
                <a:latin typeface="Verdana"/>
                <a:cs typeface="Verdana"/>
              </a:rPr>
              <a:t>dataset</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5" dirty="0">
                <a:solidFill>
                  <a:srgbClr val="124F5B"/>
                </a:solidFill>
                <a:latin typeface="Verdana"/>
                <a:cs typeface="Verdana"/>
              </a:rPr>
              <a:t>successfully</a:t>
            </a:r>
            <a:r>
              <a:rPr sz="1800" spc="-65" dirty="0">
                <a:solidFill>
                  <a:srgbClr val="124F5B"/>
                </a:solidFill>
                <a:latin typeface="Verdana"/>
                <a:cs typeface="Verdana"/>
              </a:rPr>
              <a:t> </a:t>
            </a:r>
            <a:r>
              <a:rPr sz="1800" spc="55" dirty="0">
                <a:solidFill>
                  <a:srgbClr val="124F5B"/>
                </a:solidFill>
                <a:latin typeface="Verdana"/>
                <a:cs typeface="Verdana"/>
              </a:rPr>
              <a:t>communicate</a:t>
            </a:r>
            <a:r>
              <a:rPr sz="1800" spc="-65" dirty="0">
                <a:solidFill>
                  <a:srgbClr val="124F5B"/>
                </a:solidFill>
                <a:latin typeface="Verdana"/>
                <a:cs typeface="Verdana"/>
              </a:rPr>
              <a:t> </a:t>
            </a:r>
            <a:r>
              <a:rPr sz="1800" spc="35" dirty="0">
                <a:solidFill>
                  <a:srgbClr val="124F5B"/>
                </a:solidFill>
                <a:latin typeface="Verdana"/>
                <a:cs typeface="Verdana"/>
              </a:rPr>
              <a:t>the</a:t>
            </a:r>
            <a:r>
              <a:rPr sz="1800" spc="-65" dirty="0">
                <a:solidFill>
                  <a:srgbClr val="124F5B"/>
                </a:solidFill>
                <a:latin typeface="Verdana"/>
                <a:cs typeface="Verdana"/>
              </a:rPr>
              <a:t> </a:t>
            </a:r>
            <a:r>
              <a:rPr sz="1800" spc="-15" dirty="0">
                <a:solidFill>
                  <a:srgbClr val="124F5B"/>
                </a:solidFill>
                <a:latin typeface="Verdana"/>
                <a:cs typeface="Verdana"/>
              </a:rPr>
              <a:t>results</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10" dirty="0">
                <a:solidFill>
                  <a:srgbClr val="124F5B"/>
                </a:solidFill>
                <a:latin typeface="Verdana"/>
                <a:cs typeface="Verdana"/>
              </a:rPr>
              <a:t>trends</a:t>
            </a:r>
            <a:r>
              <a:rPr sz="1800" spc="-65" dirty="0">
                <a:solidFill>
                  <a:srgbClr val="124F5B"/>
                </a:solidFill>
                <a:latin typeface="Verdana"/>
                <a:cs typeface="Verdana"/>
              </a:rPr>
              <a:t> </a:t>
            </a:r>
            <a:r>
              <a:rPr sz="1800" spc="10" dirty="0">
                <a:solidFill>
                  <a:srgbClr val="124F5B"/>
                </a:solidFill>
                <a:latin typeface="Verdana"/>
                <a:cs typeface="Verdana"/>
              </a:rPr>
              <a:t>to  </a:t>
            </a:r>
            <a:r>
              <a:rPr sz="1800" spc="35" dirty="0">
                <a:solidFill>
                  <a:srgbClr val="124F5B"/>
                </a:solidFill>
                <a:latin typeface="Verdana"/>
                <a:cs typeface="Verdana"/>
              </a:rPr>
              <a:t>the</a:t>
            </a:r>
            <a:r>
              <a:rPr sz="1800" spc="-170" dirty="0">
                <a:solidFill>
                  <a:srgbClr val="124F5B"/>
                </a:solidFill>
                <a:latin typeface="Verdana"/>
                <a:cs typeface="Verdana"/>
              </a:rPr>
              <a:t> </a:t>
            </a:r>
            <a:r>
              <a:rPr sz="1800" spc="-50" dirty="0">
                <a:solidFill>
                  <a:srgbClr val="124F5B"/>
                </a:solidFill>
                <a:latin typeface="Verdana"/>
                <a:cs typeface="Verdana"/>
              </a:rPr>
              <a:t>reader.</a:t>
            </a:r>
            <a:endParaRPr sz="1800" dirty="0">
              <a:latin typeface="Verdana"/>
              <a:cs typeface="Verdana"/>
            </a:endParaRPr>
          </a:p>
        </p:txBody>
      </p:sp>
      <p:sp>
        <p:nvSpPr>
          <p:cNvPr id="4" name="object 4"/>
          <p:cNvSpPr/>
          <p:nvPr/>
        </p:nvSpPr>
        <p:spPr>
          <a:xfrm>
            <a:off x="0" y="3120918"/>
            <a:ext cx="9143981" cy="1122222"/>
          </a:xfrm>
          <a:prstGeom prst="rect">
            <a:avLst/>
          </a:prstGeom>
          <a:blipFill>
            <a:blip r:embed="rId2" cstate="print"/>
            <a:stretch>
              <a:fillRect/>
            </a:stretch>
          </a:blipFill>
          <a:ln>
            <a:solidFill>
              <a:schemeClr val="tx1"/>
            </a:solidFill>
          </a:ln>
          <a:effectLst>
            <a:reflection blurRad="6350" stA="50000" endA="295" endPos="92000" dist="101600" dir="5400000" sy="-100000" algn="bl" rotWithShape="0"/>
          </a:effectLst>
        </p:spPr>
        <p:txBody>
          <a:bodyPr wrap="square" lIns="0" tIns="0" rIns="0" bIns="0" rtlCol="0"/>
          <a:lstStyle/>
          <a:p>
            <a:endParaRPr dirty="0"/>
          </a:p>
        </p:txBody>
      </p:sp>
      <p:sp>
        <p:nvSpPr>
          <p:cNvPr id="5" name="object 2">
            <a:extLst>
              <a:ext uri="{FF2B5EF4-FFF2-40B4-BE49-F238E27FC236}">
                <a16:creationId xmlns:a16="http://schemas.microsoft.com/office/drawing/2014/main" id="{4A4F6F23-2135-9287-85CC-32690B9CC9A9}"/>
              </a:ext>
            </a:extLst>
          </p:cNvPr>
          <p:cNvSpPr txBox="1">
            <a:spLocks/>
          </p:cNvSpPr>
          <p:nvPr/>
        </p:nvSpPr>
        <p:spPr>
          <a:xfrm>
            <a:off x="3158065" y="284562"/>
            <a:ext cx="3322320"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pPr marL="12700">
              <a:spcBef>
                <a:spcPts val="100"/>
              </a:spcBef>
            </a:pPr>
            <a:r>
              <a:rPr lang="en-IN" sz="2800" b="1" spc="-85" dirty="0">
                <a:solidFill>
                  <a:schemeClr val="tx1"/>
                </a:solidFill>
              </a:rPr>
              <a:t>Challenges</a:t>
            </a:r>
            <a:r>
              <a:rPr lang="en-IN" sz="2800" b="1" spc="-204" dirty="0">
                <a:solidFill>
                  <a:schemeClr val="tx1"/>
                </a:solidFill>
              </a:rPr>
              <a:t> </a:t>
            </a:r>
            <a:r>
              <a:rPr lang="en-IN" sz="2800" b="1" spc="-70" dirty="0">
                <a:solidFill>
                  <a:schemeClr val="tx1"/>
                </a:solidFill>
              </a:rPr>
              <a:t>Faced</a:t>
            </a:r>
            <a:endParaRPr lang="en-IN" sz="2800" b="1"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
        <p:nvSpPr>
          <p:cNvPr id="3" name="object 3"/>
          <p:cNvSpPr txBox="1"/>
          <p:nvPr/>
        </p:nvSpPr>
        <p:spPr>
          <a:xfrm>
            <a:off x="195249" y="828801"/>
            <a:ext cx="8753500" cy="4090222"/>
          </a:xfrm>
          <a:prstGeom prst="rect">
            <a:avLst/>
          </a:prstGeom>
        </p:spPr>
        <p:txBody>
          <a:bodyPr vert="horz" wrap="square" lIns="0" tIns="118745" rIns="0" bIns="0" rtlCol="0">
            <a:spAutoFit/>
          </a:bodyPr>
          <a:lstStyle/>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92.19%</a:t>
            </a:r>
            <a:r>
              <a:rPr b="1" spc="-3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Free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7.81%</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paid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dirty="0">
                <a:solidFill>
                  <a:schemeClr val="accent5">
                    <a:lumMod val="50000"/>
                  </a:schemeClr>
                </a:solidFill>
                <a:latin typeface="Verdana" panose="020B0604030504040204" pitchFamily="34" charset="0"/>
                <a:ea typeface="Verdana" panose="020B0604030504040204" pitchFamily="34" charset="0"/>
              </a:rPr>
              <a:t>81.</a:t>
            </a:r>
            <a:r>
              <a:rPr lang="en-IN" b="1" dirty="0">
                <a:solidFill>
                  <a:schemeClr val="accent5">
                    <a:lumMod val="50000"/>
                  </a:schemeClr>
                </a:solidFill>
                <a:latin typeface="Verdana" panose="020B0604030504040204" pitchFamily="34" charset="0"/>
                <a:ea typeface="Verdana" panose="020B0604030504040204" pitchFamily="34" charset="0"/>
              </a:rPr>
              <a:t>8</a:t>
            </a:r>
            <a:r>
              <a:rPr b="1" dirty="0">
                <a:solidFill>
                  <a:schemeClr val="accent5">
                    <a:lumMod val="50000"/>
                  </a:schemeClr>
                </a:solidFill>
                <a:latin typeface="Verdana" panose="020B0604030504040204" pitchFamily="34" charset="0"/>
                <a:ea typeface="Verdana" panose="020B0604030504040204" pitchFamily="34" charset="0"/>
              </a:rPr>
              <a:t>0%</a:t>
            </a:r>
            <a:r>
              <a:rPr b="1" spc="-4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have </a:t>
            </a:r>
            <a:r>
              <a:rPr b="1" spc="-10" dirty="0">
                <a:solidFill>
                  <a:schemeClr val="accent5">
                    <a:lumMod val="50000"/>
                  </a:schemeClr>
                </a:solidFill>
                <a:latin typeface="Verdana" panose="020B0604030504040204" pitchFamily="34" charset="0"/>
                <a:ea typeface="Verdana" panose="020B0604030504040204" pitchFamily="34" charset="0"/>
              </a:rPr>
              <a:t>Everyone</a:t>
            </a:r>
            <a:r>
              <a:rPr b="1" spc="2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content</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Events</a:t>
            </a:r>
            <a:r>
              <a:rPr b="1" spc="-1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highest</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mean</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rating</a:t>
            </a:r>
            <a:r>
              <a:rPr b="1" spc="-4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of</a:t>
            </a:r>
            <a:r>
              <a:rPr b="1" spc="-2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4.39</a:t>
            </a:r>
            <a:r>
              <a:rPr b="1" spc="-15"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Dating</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lowest </a:t>
            </a:r>
            <a:r>
              <a:rPr dirty="0">
                <a:solidFill>
                  <a:schemeClr val="accent5">
                    <a:lumMod val="50000"/>
                  </a:schemeClr>
                </a:solidFill>
                <a:latin typeface="Verdana" panose="020B0604030504040204" pitchFamily="34" charset="0"/>
                <a:ea typeface="Verdana" panose="020B0604030504040204" pitchFamily="34" charset="0"/>
                <a:cs typeface="Arial MT"/>
              </a:rPr>
              <a:t>4.05</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tabLst>
                <a:tab pos="469265" algn="l"/>
                <a:tab pos="469900" algn="l"/>
              </a:tabLst>
            </a:pPr>
            <a:r>
              <a:rPr b="1" spc="-10" dirty="0">
                <a:solidFill>
                  <a:schemeClr val="accent5">
                    <a:lumMod val="50000"/>
                  </a:schemeClr>
                </a:solidFill>
                <a:latin typeface="Verdana" panose="020B0604030504040204" pitchFamily="34" charset="0"/>
                <a:ea typeface="Verdana" panose="020B0604030504040204" pitchFamily="34" charset="0"/>
              </a:rPr>
              <a:t>Family,</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Game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Tools</a:t>
            </a:r>
            <a:r>
              <a:rPr b="1" spc="-1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are</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top</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three</a:t>
            </a:r>
            <a:r>
              <a:rPr b="1" spc="-2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categories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1906,</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926</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829</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count.</a:t>
            </a:r>
            <a:r>
              <a:rPr lang="en-US" dirty="0">
                <a:solidFill>
                  <a:schemeClr val="accent5">
                    <a:lumMod val="50000"/>
                  </a:schemeClr>
                </a:solidFill>
                <a:latin typeface="Verdana" panose="020B0604030504040204" pitchFamily="34" charset="0"/>
                <a:ea typeface="Verdana" panose="020B0604030504040204" pitchFamily="34" charset="0"/>
                <a:cs typeface="Verdana"/>
              </a:rPr>
              <a:t> </a:t>
            </a: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Most competitive category: </a:t>
            </a:r>
            <a:r>
              <a:rPr lang="en-US" b="1" dirty="0">
                <a:solidFill>
                  <a:schemeClr val="accent5">
                    <a:lumMod val="50000"/>
                  </a:schemeClr>
                </a:solidFill>
                <a:latin typeface="Verdana" panose="020B0604030504040204" pitchFamily="34" charset="0"/>
                <a:ea typeface="Verdana" panose="020B0604030504040204" pitchFamily="34" charset="0"/>
                <a:cs typeface="Verdana"/>
              </a:rPr>
              <a:t>Family</a:t>
            </a:r>
            <a:endParaRPr lang="en-US"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Category with the highest number of installs: </a:t>
            </a:r>
            <a:r>
              <a:rPr lang="en-US" b="1" dirty="0">
                <a:solidFill>
                  <a:schemeClr val="accent5">
                    <a:lumMod val="50000"/>
                  </a:schemeClr>
                </a:solidFill>
                <a:latin typeface="Verdana" panose="020B0604030504040204" pitchFamily="34" charset="0"/>
                <a:ea typeface="Verdana" panose="020B0604030504040204" pitchFamily="34" charset="0"/>
                <a:cs typeface="Verdana"/>
              </a:rPr>
              <a:t>Game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dirty="0">
                <a:solidFill>
                  <a:schemeClr val="accent5">
                    <a:lumMod val="50000"/>
                  </a:schemeClr>
                </a:solidFill>
                <a:latin typeface="Verdana" panose="020B0604030504040204" pitchFamily="34" charset="0"/>
                <a:ea typeface="Verdana" panose="020B0604030504040204" pitchFamily="34" charset="0"/>
                <a:cs typeface="Arial MT"/>
              </a:rPr>
              <a:t>Tools,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Entertainment,</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Education,</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Business</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Medical</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top</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Genres.</a:t>
            </a: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8783</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a:t>
            </a:r>
            <a:r>
              <a:rPr dirty="0">
                <a:solidFill>
                  <a:schemeClr val="accent5">
                    <a:lumMod val="50000"/>
                  </a:schemeClr>
                </a:solidFill>
                <a:latin typeface="Verdana" panose="020B0604030504040204" pitchFamily="34" charset="0"/>
                <a:ea typeface="Verdana" panose="020B0604030504040204" pitchFamily="34" charset="0"/>
                <a:cs typeface="Arial MT"/>
              </a:rPr>
              <a:t>size</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less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than</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or</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equal</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50</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MB.</a:t>
            </a:r>
            <a:endParaRPr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7749</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more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than</a:t>
            </a:r>
            <a:r>
              <a:rPr b="1" spc="-2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4.0</a:t>
            </a:r>
            <a:r>
              <a:rPr b="1" spc="-1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including</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both</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r>
              <a:rPr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of</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Overall</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35"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count</a:t>
            </a:r>
            <a:r>
              <a:rPr b="1" spc="145" dirty="0">
                <a:solidFill>
                  <a:schemeClr val="accent5">
                    <a:lumMod val="50000"/>
                  </a:schemeClr>
                </a:solidFill>
                <a:latin typeface="Verdana" panose="020B0604030504040204" pitchFamily="34" charset="0"/>
                <a:ea typeface="Verdana" panose="020B0604030504040204" pitchFamily="34" charset="0"/>
              </a:rPr>
              <a:t> </a:t>
            </a:r>
            <a:r>
              <a:rPr spc="-10" dirty="0">
                <a:solidFill>
                  <a:schemeClr val="accent5">
                    <a:lumMod val="50000"/>
                  </a:schemeClr>
                </a:solidFill>
                <a:latin typeface="Verdana" panose="020B0604030504040204" pitchFamily="34" charset="0"/>
                <a:ea typeface="Verdana" panose="020B0604030504040204" pitchFamily="34" charset="0"/>
                <a:cs typeface="Arial MT"/>
              </a:rPr>
              <a:t>of</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spc="-10" dirty="0">
                <a:solidFill>
                  <a:schemeClr val="accent5">
                    <a:lumMod val="50000"/>
                  </a:schemeClr>
                </a:solidFill>
                <a:latin typeface="Verdana" panose="020B0604030504040204" pitchFamily="34" charset="0"/>
                <a:ea typeface="Verdana" panose="020B0604030504040204" pitchFamily="34" charset="0"/>
                <a:cs typeface="Arial MT"/>
              </a:rPr>
              <a:t>merged</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dataset</a:t>
            </a:r>
            <a:r>
              <a:rPr spc="1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which</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Positive</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count</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is</a:t>
            </a:r>
            <a:r>
              <a:rPr b="1" spc="140"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64%,</a:t>
            </a:r>
            <a:r>
              <a:rPr b="1" spc="15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Negative </a:t>
            </a:r>
            <a:r>
              <a:rPr b="1" spc="-37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22%</a:t>
            </a:r>
            <a:r>
              <a:rPr b="1" spc="-1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Neutral</a:t>
            </a:r>
            <a:r>
              <a:rPr b="1" spc="-20" dirty="0">
                <a:solidFill>
                  <a:schemeClr val="accent5">
                    <a:lumMod val="50000"/>
                  </a:schemeClr>
                </a:solidFill>
                <a:latin typeface="Verdana" panose="020B0604030504040204" pitchFamily="34" charset="0"/>
                <a:ea typeface="Verdana" panose="020B0604030504040204" pitchFamily="34" charset="0"/>
              </a:rPr>
              <a:t> 1</a:t>
            </a:r>
            <a:r>
              <a:rPr lang="en-IN" b="1" spc="-20" dirty="0">
                <a:solidFill>
                  <a:schemeClr val="accent5">
                    <a:lumMod val="50000"/>
                  </a:schemeClr>
                </a:solidFill>
                <a:latin typeface="Verdana" panose="020B0604030504040204" pitchFamily="34" charset="0"/>
                <a:ea typeface="Verdana" panose="020B0604030504040204" pitchFamily="34" charset="0"/>
              </a:rPr>
              <a:t>4</a:t>
            </a:r>
            <a:r>
              <a:rPr b="1" spc="-20" dirty="0">
                <a:solidFill>
                  <a:schemeClr val="accent5">
                    <a:lumMod val="50000"/>
                  </a:schemeClr>
                </a:solidFill>
                <a:latin typeface="Verdana" panose="020B0604030504040204" pitchFamily="34" charset="0"/>
                <a:ea typeface="Verdana" panose="020B0604030504040204" pitchFamily="34" charset="0"/>
              </a:rPr>
              <a:t>%.</a:t>
            </a:r>
            <a:r>
              <a:rPr lang="en-US" dirty="0">
                <a:solidFill>
                  <a:schemeClr val="accent5">
                    <a:lumMod val="50000"/>
                  </a:schemeClr>
                </a:solidFill>
                <a:latin typeface="Verdana" panose="020B0604030504040204" pitchFamily="34" charset="0"/>
                <a:ea typeface="Verdana" panose="020B0604030504040204" pitchFamily="34" charset="0"/>
                <a:cs typeface="Arial MT"/>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D60355-3C7D-F68A-624D-723A9F8E5360}"/>
              </a:ext>
            </a:extLst>
          </p:cNvPr>
          <p:cNvSpPr txBox="1"/>
          <p:nvPr/>
        </p:nvSpPr>
        <p:spPr>
          <a:xfrm>
            <a:off x="160866" y="946870"/>
            <a:ext cx="8662881" cy="3908762"/>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It's</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good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to</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develop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Free</a:t>
            </a:r>
            <a:r>
              <a:rPr lang="en-US" sz="1400" b="1" spc="-15" dirty="0">
                <a:solidFill>
                  <a:schemeClr val="accent5">
                    <a:lumMod val="50000"/>
                  </a:schemeClr>
                </a:solidFill>
                <a:latin typeface="Verdana" panose="020B0604030504040204" pitchFamily="34" charset="0"/>
                <a:ea typeface="Verdana" panose="020B0604030504040204" pitchFamily="34" charset="0"/>
              </a:rPr>
              <a:t> type</a:t>
            </a:r>
            <a:r>
              <a:rPr lang="en-US" sz="1400" b="1" spc="3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app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and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having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content</a:t>
            </a:r>
            <a:r>
              <a:rPr lang="en-US" sz="1400" spc="-3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for</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10" dirty="0">
                <a:solidFill>
                  <a:schemeClr val="accent5">
                    <a:lumMod val="50000"/>
                  </a:schemeClr>
                </a:solidFill>
                <a:latin typeface="Verdana" panose="020B0604030504040204" pitchFamily="34" charset="0"/>
                <a:ea typeface="Verdana" panose="020B0604030504040204" pitchFamily="34" charset="0"/>
              </a:rPr>
              <a:t>Everyone.</a:t>
            </a:r>
          </a:p>
          <a:p>
            <a:pPr marL="36000" algn="just">
              <a:spcBef>
                <a:spcPts val="1200"/>
              </a:spcBef>
              <a:tabLst>
                <a:tab pos="469265" algn="l"/>
                <a:tab pos="469900" algn="l"/>
              </a:tabLst>
            </a:pP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Percentage</a:t>
            </a:r>
            <a:r>
              <a:rPr lang="en-US" sz="1400" spc="-17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of</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top</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rated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40" dirty="0">
                <a:solidFill>
                  <a:schemeClr val="accent5">
                    <a:lumMod val="50000"/>
                  </a:schemeClr>
                </a:solidFill>
                <a:latin typeface="Verdana" panose="020B0604030504040204" pitchFamily="34" charset="0"/>
                <a:ea typeface="Verdana" panose="020B0604030504040204" pitchFamily="34" charset="0"/>
                <a:cs typeface="Verdana"/>
              </a:rPr>
              <a:t>=</a:t>
            </a:r>
            <a:r>
              <a:rPr lang="en-US" sz="1400" spc="-37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3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81.80%</a:t>
            </a:r>
            <a:endParaRPr lang="en-US" sz="140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There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145" dirty="0">
                <a:solidFill>
                  <a:schemeClr val="accent5">
                    <a:lumMod val="50000"/>
                  </a:schemeClr>
                </a:solidFill>
                <a:latin typeface="Verdana" panose="020B0604030504040204" pitchFamily="34" charset="0"/>
                <a:ea typeface="Verdana" panose="020B0604030504040204" pitchFamily="34" charset="0"/>
                <a:cs typeface="Verdana"/>
              </a:rPr>
              <a:t>20</a:t>
            </a:r>
            <a:r>
              <a:rPr lang="en-US" sz="1400" b="1" spc="-10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free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have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been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installed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a</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60" dirty="0">
                <a:solidFill>
                  <a:schemeClr val="accent5">
                    <a:lumMod val="50000"/>
                  </a:schemeClr>
                </a:solidFill>
                <a:latin typeface="Verdana" panose="020B0604030504040204" pitchFamily="34" charset="0"/>
                <a:ea typeface="Verdana" panose="020B0604030504040204" pitchFamily="34" charset="0"/>
                <a:cs typeface="Verdana"/>
              </a:rPr>
              <a:t>billion</a:t>
            </a:r>
            <a:r>
              <a:rPr lang="en-US" sz="1400" b="1" spc="-11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times</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marR="5080" algn="just">
              <a:spcBef>
                <a:spcPts val="1200"/>
              </a:spcBef>
              <a:tabLst>
                <a:tab pos="469265" algn="l"/>
                <a:tab pos="469900" algn="l"/>
              </a:tabLst>
            </a:pPr>
            <a:r>
              <a:rPr lang="en-US" sz="1400" b="1" spc="-55" dirty="0">
                <a:solidFill>
                  <a:schemeClr val="accent5">
                    <a:lumMod val="50000"/>
                  </a:schemeClr>
                </a:solidFill>
                <a:latin typeface="Verdana" panose="020B0604030504040204" pitchFamily="34" charset="0"/>
                <a:ea typeface="Verdana" panose="020B0604030504040204" pitchFamily="34" charset="0"/>
                <a:cs typeface="Verdana"/>
              </a:rPr>
              <a:t>Minecraft</a:t>
            </a:r>
            <a:r>
              <a:rPr lang="en-US" sz="1400" b="1" spc="-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is</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5" dirty="0">
                <a:solidFill>
                  <a:schemeClr val="accent5">
                    <a:lumMod val="50000"/>
                  </a:schemeClr>
                </a:solidFill>
                <a:latin typeface="Verdana" panose="020B0604030504040204" pitchFamily="34" charset="0"/>
                <a:ea typeface="Verdana" panose="020B0604030504040204" pitchFamily="34" charset="0"/>
                <a:cs typeface="Verdana"/>
              </a:rPr>
              <a:t>app</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in</a:t>
            </a:r>
            <a:r>
              <a:rPr lang="en-US" sz="1400" spc="-9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paid</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category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with</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8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10M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i</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nstalls,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and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also</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has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produced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most</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revenue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60" dirty="0">
                <a:solidFill>
                  <a:schemeClr val="accent5">
                    <a:lumMod val="50000"/>
                  </a:schemeClr>
                </a:solidFill>
                <a:latin typeface="Verdana" panose="020B0604030504040204" pitchFamily="34" charset="0"/>
                <a:ea typeface="Verdana" panose="020B0604030504040204" pitchFamily="34" charset="0"/>
                <a:cs typeface="Verdana"/>
              </a:rPr>
              <a:t>from</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installation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75" dirty="0">
                <a:solidFill>
                  <a:schemeClr val="accent5">
                    <a:lumMod val="50000"/>
                  </a:schemeClr>
                </a:solidFill>
                <a:latin typeface="Verdana" panose="020B0604030504040204" pitchFamily="34" charset="0"/>
                <a:ea typeface="Verdana" panose="020B0604030504040204" pitchFamily="34" charset="0"/>
                <a:cs typeface="Verdana"/>
              </a:rPr>
              <a:t>fee.</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Price,</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Size </a:t>
            </a:r>
            <a:r>
              <a:rPr lang="en-US" sz="1400" b="1" spc="-5" dirty="0">
                <a:solidFill>
                  <a:schemeClr val="accent5">
                    <a:lumMod val="50000"/>
                  </a:schemeClr>
                </a:solidFill>
                <a:latin typeface="Verdana" panose="020B0604030504040204" pitchFamily="34" charset="0"/>
                <a:ea typeface="Verdana" panose="020B0604030504040204" pitchFamily="34" charset="0"/>
              </a:rPr>
              <a:t>has</a:t>
            </a:r>
            <a:r>
              <a:rPr lang="en-US" sz="1400" b="1" spc="-1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no</a:t>
            </a:r>
            <a:r>
              <a:rPr lang="en-US" sz="1400" b="1" spc="-1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or</a:t>
            </a:r>
            <a:r>
              <a:rPr lang="en-US" sz="1400" b="1" spc="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very</a:t>
            </a:r>
            <a:r>
              <a:rPr lang="en-US" sz="1400" b="1" dirty="0">
                <a:solidFill>
                  <a:schemeClr val="accent5">
                    <a:lumMod val="50000"/>
                  </a:schemeClr>
                </a:solidFill>
                <a:latin typeface="Verdana" panose="020B0604030504040204" pitchFamily="34" charset="0"/>
                <a:ea typeface="Verdana" panose="020B0604030504040204" pitchFamily="34" charset="0"/>
              </a:rPr>
              <a:t> less</a:t>
            </a:r>
            <a:r>
              <a:rPr lang="en-US" sz="1400" b="1" spc="-2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correlation</a:t>
            </a:r>
            <a:r>
              <a:rPr lang="en-US" sz="1400" b="1" spc="-4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with</a:t>
            </a:r>
            <a:r>
              <a:rPr lang="en-US" sz="1400" spc="1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Sentiment</a:t>
            </a:r>
            <a:r>
              <a:rPr lang="en-US" sz="1400" b="1" spc="-2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Polarity</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t>
            </a:r>
            <a:endParaRPr lang="en-US" sz="1400" b="1" spc="-1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median size of the apps in the play store is 12 MB</a:t>
            </a:r>
          </a:p>
          <a:p>
            <a:pPr marL="36000" marR="2413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varies with device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average app installs.</a:t>
            </a:r>
          </a:p>
          <a:p>
            <a:pPr marL="36000" marR="508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is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greater than 90 MB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average user reviews, </a:t>
            </a:r>
            <a:r>
              <a:rPr lang="en-US" sz="1400" dirty="0" err="1">
                <a:solidFill>
                  <a:schemeClr val="accent5">
                    <a:lumMod val="50000"/>
                  </a:schemeClr>
                </a:solidFill>
                <a:latin typeface="Verdana" panose="020B0604030504040204" pitchFamily="34" charset="0"/>
                <a:ea typeface="Verdana" panose="020B0604030504040204" pitchFamily="34" charset="0"/>
              </a:rPr>
              <a:t>ie</a:t>
            </a:r>
            <a:r>
              <a:rPr lang="en-US" sz="1400" dirty="0">
                <a:solidFill>
                  <a:schemeClr val="accent5">
                    <a:lumMod val="50000"/>
                  </a:schemeClr>
                </a:solidFill>
                <a:latin typeface="Verdana" panose="020B0604030504040204" pitchFamily="34" charset="0"/>
                <a:ea typeface="Verdana" panose="020B0604030504040204" pitchFamily="34" charset="0"/>
              </a:rPr>
              <a:t>, they are more popular than the rest.</a:t>
            </a:r>
          </a:p>
          <a:p>
            <a:pPr marL="36000" marR="10160" algn="just">
              <a:spcBef>
                <a:spcPts val="1200"/>
              </a:spcBef>
              <a:tabLst>
                <a:tab pos="469265" algn="l"/>
                <a:tab pos="469900" algn="l"/>
              </a:tabLst>
            </a:pPr>
            <a:r>
              <a:rPr lang="en-US" sz="1400" b="1" dirty="0">
                <a:solidFill>
                  <a:schemeClr val="accent5">
                    <a:lumMod val="50000"/>
                  </a:schemeClr>
                </a:solidFill>
                <a:latin typeface="Verdana" panose="020B0604030504040204" pitchFamily="34" charset="0"/>
                <a:ea typeface="Verdana" panose="020B0604030504040204" pitchFamily="34" charset="0"/>
                <a:cs typeface="Verdana"/>
              </a:rPr>
              <a:t>Helix Jump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positive reviews and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Angry  Birds Classic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negative reviews.</a:t>
            </a:r>
          </a:p>
        </p:txBody>
      </p:sp>
      <p:sp>
        <p:nvSpPr>
          <p:cNvPr id="6" name="object 2">
            <a:extLst>
              <a:ext uri="{FF2B5EF4-FFF2-40B4-BE49-F238E27FC236}">
                <a16:creationId xmlns:a16="http://schemas.microsoft.com/office/drawing/2014/main" id="{5B037C62-F3ED-5EF5-E947-5DAA8C8D198A}"/>
              </a:ext>
            </a:extLst>
          </p:cNvPr>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Tree>
    <p:extLst>
      <p:ext uri="{BB962C8B-B14F-4D97-AF65-F5344CB8AC3E}">
        <p14:creationId xmlns:p14="http://schemas.microsoft.com/office/powerpoint/2010/main" val="2223679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none" strike="noStrike" cap="none" dirty="0">
                <a:solidFill>
                  <a:schemeClr val="dk1"/>
                </a:solidFill>
                <a:latin typeface="Arial"/>
                <a:ea typeface="Arial"/>
                <a:cs typeface="Arial"/>
                <a:sym typeface="Arial"/>
              </a:rPr>
              <a:t>Introduction</a:t>
            </a:r>
            <a:endParaRPr sz="2800" dirty="0"/>
          </a:p>
        </p:txBody>
      </p:sp>
      <p:pic>
        <p:nvPicPr>
          <p:cNvPr id="6" name="Picture 5" hidden="1">
            <a:extLst>
              <a:ext uri="{FF2B5EF4-FFF2-40B4-BE49-F238E27FC236}">
                <a16:creationId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0" y="830638"/>
            <a:ext cx="9144000" cy="4312862"/>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Android is the most popular operating system in the world, with over 2.5 billion active users spanning over 190 countries.</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Google Play was launched on March 6, 2012, bringing together Android Market marking a shift in Google's digital distribution strategy .</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 Android is the dominant mobile operating system today more than 85% of all mobile devices running Google’s OS. The Google Play Store is the largest and most popular Android app store. </a:t>
            </a:r>
            <a:endParaRPr lang="en-IN" sz="1600"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There are more than 3.04 million apps found on Google Play Store.</a:t>
            </a:r>
          </a:p>
          <a:p>
            <a:pPr marL="216000" indent="-72000" algn="just">
              <a:lnSpc>
                <a:spcPct val="100000"/>
              </a:lnSpc>
              <a:buClr>
                <a:srgbClr val="000000"/>
              </a:buClr>
              <a:buFont typeface="Arial"/>
              <a:buChar char="•"/>
            </a:pPr>
            <a:r>
              <a:rPr lang="en-US" sz="1600" spc="-1" dirty="0">
                <a:solidFill>
                  <a:schemeClr val="accent5">
                    <a:lumMod val="50000"/>
                  </a:schemeClr>
                </a:solidFill>
                <a:latin typeface="Verdana" panose="020B0604030504040204" pitchFamily="34" charset="0"/>
                <a:ea typeface="Verdana" panose="020B0604030504040204" pitchFamily="34" charset="0"/>
              </a:rPr>
              <a:t> </a:t>
            </a: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Play Store apps data has enormous potential to drive app-making businesses to success.</a:t>
            </a:r>
            <a:endParaRPr lang="en-US" sz="1600"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Actionable insights can be drawn for developers to work on and capture the Android market.</a:t>
            </a:r>
            <a:r>
              <a:rPr lang="en-IN" sz="1600" spc="-1" dirty="0">
                <a:solidFill>
                  <a:schemeClr val="accent5">
                    <a:lumMod val="50000"/>
                  </a:schemeClr>
                </a:solidFill>
                <a:latin typeface="Verdana" panose="020B0604030504040204" pitchFamily="34" charset="0"/>
                <a:ea typeface="Verdana" panose="020B0604030504040204" pitchFamily="34" charset="0"/>
              </a:rPr>
              <a:t> </a:t>
            </a: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main goal of our project is-</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343080" indent="-343080" algn="just">
              <a:lnSpc>
                <a:spcPct val="100000"/>
              </a:lnSpc>
              <a:buClr>
                <a:srgbClr val="000000"/>
              </a:buClr>
              <a:buFont typeface="Arial"/>
              <a:buAutoNum type="arabicParen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purpose of our project is to gather and analyze detailed information on apps in the Google Play Store in order to provide insights on app features and the current state of the Android app market.      </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343080" indent="-343080" algn="just">
              <a:lnSpc>
                <a:spcPct val="100000"/>
              </a:lnSpc>
              <a:buClr>
                <a:srgbClr val="000000"/>
              </a:buClr>
              <a:buAutoNum type="arabicParen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 The Objective of the project to Explore and analyze the data to discover key factors responsible for app engagement and success</a:t>
            </a:r>
            <a:r>
              <a:rPr lang="en-US" sz="1600" b="0" strike="noStrike" spc="-1" dirty="0">
                <a:solidFill>
                  <a:schemeClr val="accent5">
                    <a:lumMod val="50000"/>
                  </a:schemeClr>
                </a:solidFill>
                <a:latin typeface="Montserrat"/>
                <a:ea typeface="Arial"/>
              </a:rPr>
              <a:t>.</a:t>
            </a:r>
            <a:endParaRPr lang="en-IN" sz="1600" b="0" strike="noStrike" spc="-1" dirty="0">
              <a:solidFill>
                <a:schemeClr val="accent5">
                  <a:lumMod val="50000"/>
                </a:schemeClr>
              </a:solidFill>
              <a:latin typeface="Arial"/>
            </a:endParaRPr>
          </a:p>
          <a:p>
            <a:pPr marL="216000" indent="-72000" algn="just">
              <a:lnSpc>
                <a:spcPct val="100000"/>
              </a:lnSpc>
              <a:buClr>
                <a:srgbClr val="000000"/>
              </a:buClr>
              <a:buFont typeface="Arial"/>
              <a:buChar char="•"/>
            </a:pPr>
            <a:endParaRPr lang="en-US" b="0" strike="noStrike" spc="-1" dirty="0">
              <a:solidFill>
                <a:srgbClr val="000000"/>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a16="http://schemas.microsoft.com/office/drawing/2014/main"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a16="http://schemas.microsoft.com/office/drawing/2014/main"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
        <p:nvSpPr>
          <p:cNvPr id="13" name="object 3">
            <a:extLst>
              <a:ext uri="{FF2B5EF4-FFF2-40B4-BE49-F238E27FC236}">
                <a16:creationId xmlns:a16="http://schemas.microsoft.com/office/drawing/2014/main" id="{1D2F6D7D-1B9E-1F8E-DAD9-A3A0D5CD1B09}"/>
              </a:ext>
            </a:extLst>
          </p:cNvPr>
          <p:cNvSpPr/>
          <p:nvPr/>
        </p:nvSpPr>
        <p:spPr>
          <a:xfrm>
            <a:off x="0" y="872895"/>
            <a:ext cx="8898467" cy="4117564"/>
          </a:xfrm>
          <a:prstGeom prst="rect">
            <a:avLst/>
          </a:prstGeom>
          <a:blipFill>
            <a:blip r:embed="rId6" cstate="print"/>
            <a:stretch>
              <a:fillRect/>
            </a:stretch>
          </a:blipFill>
          <a:ln>
            <a:noFill/>
          </a:ln>
          <a:effectLst/>
          <a:scene3d>
            <a:camera prst="orthographicFront">
              <a:rot lat="0" lon="0" rev="0"/>
            </a:camera>
            <a:lightRig rig="chilly" dir="t">
              <a:rot lat="0" lon="0" rev="18480000"/>
            </a:lightRig>
          </a:scene3d>
          <a:sp3d prstMaterial="clear">
            <a:bevelT h="63500"/>
          </a:sp3d>
        </p:spPr>
        <p:txBody>
          <a:bodyPr wrap="square" lIns="0" tIns="0" rIns="0" bIns="0" rtlCol="0"/>
          <a:lstStyle/>
          <a:p>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D5D29F90-EB04-2B3B-C52F-367E7D427F7E}"/>
              </a:ext>
            </a:extLst>
          </p:cNvPr>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700867" y="701995"/>
            <a:ext cx="4367701" cy="3925775"/>
          </a:xfrm>
          <a:prstGeom prst="rect">
            <a:avLst/>
          </a:prstGeom>
        </p:spPr>
      </p:pic>
    </p:spTree>
    <p:extLst>
      <p:ext uri="{BB962C8B-B14F-4D97-AF65-F5344CB8AC3E}">
        <p14:creationId xmlns:p14="http://schemas.microsoft.com/office/powerpoint/2010/main" val="3904235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689985" cy="452120"/>
          </a:xfrm>
          <a:prstGeom prst="rect">
            <a:avLst/>
          </a:prstGeom>
        </p:spPr>
        <p:txBody>
          <a:bodyPr vert="horz" wrap="square" lIns="0" tIns="12700" rIns="0" bIns="0" rtlCol="0">
            <a:spAutoFit/>
          </a:bodyPr>
          <a:lstStyle/>
          <a:p>
            <a:pPr marL="12700">
              <a:lnSpc>
                <a:spcPct val="100000"/>
              </a:lnSpc>
              <a:spcBef>
                <a:spcPts val="100"/>
              </a:spcBef>
            </a:pPr>
            <a:r>
              <a:rPr sz="2800" spc="-85" dirty="0"/>
              <a:t>Problem</a:t>
            </a:r>
            <a:r>
              <a:rPr sz="2800" spc="-225" dirty="0"/>
              <a:t> </a:t>
            </a:r>
            <a:r>
              <a:rPr sz="2800" spc="-95" dirty="0"/>
              <a:t>Statement</a:t>
            </a:r>
            <a:endParaRPr sz="2800" dirty="0"/>
          </a:p>
        </p:txBody>
      </p:sp>
      <p:sp>
        <p:nvSpPr>
          <p:cNvPr id="3" name="object 3"/>
          <p:cNvSpPr txBox="1"/>
          <p:nvPr/>
        </p:nvSpPr>
        <p:spPr>
          <a:xfrm>
            <a:off x="384724" y="1044940"/>
            <a:ext cx="8370570" cy="3594735"/>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800" spc="-10" dirty="0">
                <a:solidFill>
                  <a:srgbClr val="124F5B"/>
                </a:solidFill>
                <a:latin typeface="Verdana"/>
                <a:cs typeface="Verdana"/>
              </a:rPr>
              <a:t>Two </a:t>
            </a:r>
            <a:r>
              <a:rPr sz="1800" dirty="0">
                <a:solidFill>
                  <a:srgbClr val="124F5B"/>
                </a:solidFill>
                <a:latin typeface="Verdana"/>
                <a:cs typeface="Verdana"/>
              </a:rPr>
              <a:t>datasets </a:t>
            </a:r>
            <a:r>
              <a:rPr sz="1800" spc="-30" dirty="0">
                <a:solidFill>
                  <a:srgbClr val="124F5B"/>
                </a:solidFill>
                <a:latin typeface="Verdana"/>
                <a:cs typeface="Verdana"/>
              </a:rPr>
              <a:t>are </a:t>
            </a:r>
            <a:r>
              <a:rPr sz="1800" spc="-15" dirty="0">
                <a:solidFill>
                  <a:srgbClr val="124F5B"/>
                </a:solidFill>
                <a:latin typeface="Verdana"/>
                <a:cs typeface="Verdana"/>
              </a:rPr>
              <a:t>provided, </a:t>
            </a:r>
            <a:r>
              <a:rPr sz="1800" spc="40" dirty="0">
                <a:solidFill>
                  <a:srgbClr val="124F5B"/>
                </a:solidFill>
                <a:latin typeface="Verdana"/>
                <a:cs typeface="Verdana"/>
              </a:rPr>
              <a:t>one </a:t>
            </a:r>
            <a:r>
              <a:rPr sz="1800" spc="50" dirty="0">
                <a:solidFill>
                  <a:srgbClr val="124F5B"/>
                </a:solidFill>
                <a:latin typeface="Verdana"/>
                <a:cs typeface="Verdana"/>
              </a:rPr>
              <a:t>with </a:t>
            </a:r>
            <a:r>
              <a:rPr sz="1800" b="1" spc="-65" dirty="0">
                <a:solidFill>
                  <a:srgbClr val="124F5B"/>
                </a:solidFill>
                <a:latin typeface="Verdana"/>
                <a:cs typeface="Verdana"/>
              </a:rPr>
              <a:t>basic information </a:t>
            </a:r>
            <a:r>
              <a:rPr sz="1800" spc="50" dirty="0">
                <a:solidFill>
                  <a:srgbClr val="124F5B"/>
                </a:solidFill>
                <a:latin typeface="Verdana"/>
                <a:cs typeface="Verdana"/>
              </a:rPr>
              <a:t>and </a:t>
            </a:r>
            <a:r>
              <a:rPr sz="1800" spc="35" dirty="0">
                <a:solidFill>
                  <a:srgbClr val="124F5B"/>
                </a:solidFill>
                <a:latin typeface="Verdana"/>
                <a:cs typeface="Verdana"/>
              </a:rPr>
              <a:t>the </a:t>
            </a:r>
            <a:r>
              <a:rPr sz="1800" spc="700" dirty="0">
                <a:solidFill>
                  <a:srgbClr val="124F5B"/>
                </a:solidFill>
                <a:latin typeface="Verdana"/>
                <a:cs typeface="Verdana"/>
              </a:rPr>
              <a:t> </a:t>
            </a:r>
            <a:r>
              <a:rPr sz="1800" spc="20" dirty="0">
                <a:solidFill>
                  <a:srgbClr val="124F5B"/>
                </a:solidFill>
                <a:latin typeface="Verdana"/>
                <a:cs typeface="Verdana"/>
              </a:rPr>
              <a:t>other</a:t>
            </a:r>
            <a:r>
              <a:rPr sz="1800" spc="-165" dirty="0">
                <a:solidFill>
                  <a:srgbClr val="124F5B"/>
                </a:solidFill>
                <a:latin typeface="Verdana"/>
                <a:cs typeface="Verdana"/>
              </a:rPr>
              <a:t> </a:t>
            </a:r>
            <a:r>
              <a:rPr sz="1800" spc="50" dirty="0">
                <a:solidFill>
                  <a:srgbClr val="124F5B"/>
                </a:solidFill>
                <a:latin typeface="Verdana"/>
                <a:cs typeface="Verdana"/>
              </a:rPr>
              <a:t>with</a:t>
            </a:r>
            <a:r>
              <a:rPr sz="1800" spc="-165" dirty="0">
                <a:solidFill>
                  <a:srgbClr val="124F5B"/>
                </a:solidFill>
                <a:latin typeface="Verdana"/>
                <a:cs typeface="Verdana"/>
              </a:rPr>
              <a:t> </a:t>
            </a:r>
            <a:r>
              <a:rPr sz="1800" b="1" spc="-85" dirty="0">
                <a:solidFill>
                  <a:srgbClr val="124F5B"/>
                </a:solidFill>
                <a:latin typeface="Verdana"/>
                <a:cs typeface="Verdana"/>
              </a:rPr>
              <a:t>user</a:t>
            </a:r>
            <a:r>
              <a:rPr sz="1800" b="1" spc="-110" dirty="0">
                <a:solidFill>
                  <a:srgbClr val="124F5B"/>
                </a:solidFill>
                <a:latin typeface="Verdana"/>
                <a:cs typeface="Verdana"/>
              </a:rPr>
              <a:t> </a:t>
            </a:r>
            <a:r>
              <a:rPr sz="1800" b="1" spc="-100" dirty="0">
                <a:solidFill>
                  <a:srgbClr val="124F5B"/>
                </a:solidFill>
                <a:latin typeface="Verdana"/>
                <a:cs typeface="Verdana"/>
              </a:rPr>
              <a:t>reviews</a:t>
            </a:r>
            <a:r>
              <a:rPr sz="1800" b="1" spc="-145" dirty="0">
                <a:solidFill>
                  <a:srgbClr val="124F5B"/>
                </a:solidFill>
                <a:latin typeface="Verdana"/>
                <a:cs typeface="Verdana"/>
              </a:rPr>
              <a:t> </a:t>
            </a:r>
            <a:r>
              <a:rPr sz="1800" spc="-20" dirty="0">
                <a:solidFill>
                  <a:srgbClr val="124F5B"/>
                </a:solidFill>
                <a:latin typeface="Verdana"/>
                <a:cs typeface="Verdana"/>
              </a:rPr>
              <a:t>for</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respective</a:t>
            </a:r>
            <a:r>
              <a:rPr sz="1800" spc="-165" dirty="0">
                <a:solidFill>
                  <a:srgbClr val="124F5B"/>
                </a:solidFill>
                <a:latin typeface="Verdana"/>
                <a:cs typeface="Verdana"/>
              </a:rPr>
              <a:t> </a:t>
            </a:r>
            <a:r>
              <a:rPr sz="1800" spc="-35" dirty="0">
                <a:solidFill>
                  <a:srgbClr val="124F5B"/>
                </a:solidFill>
                <a:latin typeface="Verdana"/>
                <a:cs typeface="Verdana"/>
              </a:rPr>
              <a:t>app.</a:t>
            </a:r>
            <a:endParaRPr sz="1800" dirty="0">
              <a:latin typeface="Verdana"/>
              <a:cs typeface="Verdana"/>
            </a:endParaRPr>
          </a:p>
          <a:p>
            <a:pPr marL="469265" marR="5080" indent="-457200" algn="just">
              <a:lnSpc>
                <a:spcPct val="114999"/>
              </a:lnSpc>
              <a:buFont typeface="AoyagiKouzanFontT"/>
              <a:buChar char="❏"/>
              <a:tabLst>
                <a:tab pos="469900" algn="l"/>
              </a:tabLst>
            </a:pPr>
            <a:r>
              <a:rPr sz="1800" spc="65" dirty="0">
                <a:solidFill>
                  <a:srgbClr val="124F5B"/>
                </a:solidFill>
                <a:latin typeface="Verdana"/>
                <a:cs typeface="Verdana"/>
              </a:rPr>
              <a:t>We</a:t>
            </a:r>
            <a:r>
              <a:rPr sz="1800" spc="-130" dirty="0">
                <a:solidFill>
                  <a:srgbClr val="124F5B"/>
                </a:solidFill>
                <a:latin typeface="Verdana"/>
                <a:cs typeface="Verdana"/>
              </a:rPr>
              <a:t> </a:t>
            </a:r>
            <a:r>
              <a:rPr sz="1800" spc="45" dirty="0">
                <a:solidFill>
                  <a:srgbClr val="124F5B"/>
                </a:solidFill>
                <a:latin typeface="Verdana"/>
                <a:cs typeface="Verdana"/>
              </a:rPr>
              <a:t>must</a:t>
            </a:r>
            <a:r>
              <a:rPr sz="1800" spc="-130" dirty="0">
                <a:solidFill>
                  <a:srgbClr val="124F5B"/>
                </a:solidFill>
                <a:latin typeface="Verdana"/>
                <a:cs typeface="Verdana"/>
              </a:rPr>
              <a:t> </a:t>
            </a:r>
            <a:r>
              <a:rPr sz="1800" spc="10" dirty="0">
                <a:solidFill>
                  <a:srgbClr val="124F5B"/>
                </a:solidFill>
                <a:latin typeface="Verdana"/>
                <a:cs typeface="Verdana"/>
              </a:rPr>
              <a:t>examine</a:t>
            </a:r>
            <a:r>
              <a:rPr sz="1800" spc="-125" dirty="0">
                <a:solidFill>
                  <a:srgbClr val="124F5B"/>
                </a:solidFill>
                <a:latin typeface="Verdana"/>
                <a:cs typeface="Verdana"/>
              </a:rPr>
              <a:t> </a:t>
            </a:r>
            <a:r>
              <a:rPr sz="1800" spc="50" dirty="0">
                <a:solidFill>
                  <a:srgbClr val="124F5B"/>
                </a:solidFill>
                <a:latin typeface="Verdana"/>
                <a:cs typeface="Verdana"/>
              </a:rPr>
              <a:t>and</a:t>
            </a:r>
            <a:r>
              <a:rPr sz="1800" spc="-130" dirty="0">
                <a:solidFill>
                  <a:srgbClr val="124F5B"/>
                </a:solidFill>
                <a:latin typeface="Verdana"/>
                <a:cs typeface="Verdana"/>
              </a:rPr>
              <a:t> </a:t>
            </a:r>
            <a:r>
              <a:rPr sz="1800" spc="-15" dirty="0">
                <a:solidFill>
                  <a:srgbClr val="124F5B"/>
                </a:solidFill>
                <a:latin typeface="Verdana"/>
                <a:cs typeface="Verdana"/>
              </a:rPr>
              <a:t>evaluate</a:t>
            </a:r>
            <a:r>
              <a:rPr sz="1800" spc="-125" dirty="0">
                <a:solidFill>
                  <a:srgbClr val="124F5B"/>
                </a:solidFill>
                <a:latin typeface="Verdana"/>
                <a:cs typeface="Verdana"/>
              </a:rPr>
              <a:t> </a:t>
            </a:r>
            <a:r>
              <a:rPr sz="1800" spc="35" dirty="0">
                <a:solidFill>
                  <a:srgbClr val="124F5B"/>
                </a:solidFill>
                <a:latin typeface="Verdana"/>
                <a:cs typeface="Verdana"/>
              </a:rPr>
              <a:t>the</a:t>
            </a:r>
            <a:r>
              <a:rPr sz="1800" spc="-130" dirty="0">
                <a:solidFill>
                  <a:srgbClr val="124F5B"/>
                </a:solidFill>
                <a:latin typeface="Verdana"/>
                <a:cs typeface="Verdana"/>
              </a:rPr>
              <a:t> </a:t>
            </a:r>
            <a:r>
              <a:rPr sz="1800" spc="20" dirty="0">
                <a:solidFill>
                  <a:srgbClr val="124F5B"/>
                </a:solidFill>
                <a:latin typeface="Verdana"/>
                <a:cs typeface="Verdana"/>
              </a:rPr>
              <a:t>data</a:t>
            </a:r>
            <a:r>
              <a:rPr sz="1800" spc="-125" dirty="0">
                <a:solidFill>
                  <a:srgbClr val="124F5B"/>
                </a:solidFill>
                <a:latin typeface="Verdana"/>
                <a:cs typeface="Verdana"/>
              </a:rPr>
              <a:t> </a:t>
            </a:r>
            <a:r>
              <a:rPr sz="1800" spc="30" dirty="0">
                <a:solidFill>
                  <a:srgbClr val="124F5B"/>
                </a:solidFill>
                <a:latin typeface="Verdana"/>
                <a:cs typeface="Verdana"/>
              </a:rPr>
              <a:t>in</a:t>
            </a:r>
            <a:r>
              <a:rPr sz="1800" spc="-130" dirty="0">
                <a:solidFill>
                  <a:srgbClr val="124F5B"/>
                </a:solidFill>
                <a:latin typeface="Verdana"/>
                <a:cs typeface="Verdana"/>
              </a:rPr>
              <a:t> </a:t>
            </a:r>
            <a:r>
              <a:rPr sz="1800" spc="55" dirty="0">
                <a:solidFill>
                  <a:srgbClr val="124F5B"/>
                </a:solidFill>
                <a:latin typeface="Verdana"/>
                <a:cs typeface="Verdana"/>
              </a:rPr>
              <a:t>both</a:t>
            </a:r>
            <a:r>
              <a:rPr sz="1800" spc="-125" dirty="0">
                <a:solidFill>
                  <a:srgbClr val="124F5B"/>
                </a:solidFill>
                <a:latin typeface="Verdana"/>
                <a:cs typeface="Verdana"/>
              </a:rPr>
              <a:t> </a:t>
            </a:r>
            <a:r>
              <a:rPr sz="1800" dirty="0">
                <a:solidFill>
                  <a:srgbClr val="124F5B"/>
                </a:solidFill>
                <a:latin typeface="Verdana"/>
                <a:cs typeface="Verdana"/>
              </a:rPr>
              <a:t>datasets</a:t>
            </a:r>
            <a:r>
              <a:rPr sz="1800" spc="-130" dirty="0">
                <a:solidFill>
                  <a:srgbClr val="124F5B"/>
                </a:solidFill>
                <a:latin typeface="Verdana"/>
                <a:cs typeface="Verdana"/>
              </a:rPr>
              <a:t> </a:t>
            </a:r>
            <a:r>
              <a:rPr sz="1800" spc="30" dirty="0">
                <a:solidFill>
                  <a:srgbClr val="124F5B"/>
                </a:solidFill>
                <a:latin typeface="Verdana"/>
                <a:cs typeface="Verdana"/>
              </a:rPr>
              <a:t>in</a:t>
            </a:r>
            <a:r>
              <a:rPr sz="1800" spc="-125" dirty="0">
                <a:solidFill>
                  <a:srgbClr val="124F5B"/>
                </a:solidFill>
                <a:latin typeface="Verdana"/>
                <a:cs typeface="Verdana"/>
              </a:rPr>
              <a:t> </a:t>
            </a:r>
            <a:r>
              <a:rPr sz="1800" spc="5" dirty="0">
                <a:solidFill>
                  <a:srgbClr val="124F5B"/>
                </a:solidFill>
                <a:latin typeface="Verdana"/>
                <a:cs typeface="Verdana"/>
              </a:rPr>
              <a:t>order</a:t>
            </a:r>
            <a:r>
              <a:rPr sz="1800" spc="-130" dirty="0">
                <a:solidFill>
                  <a:srgbClr val="124F5B"/>
                </a:solidFill>
                <a:latin typeface="Verdana"/>
                <a:cs typeface="Verdana"/>
              </a:rPr>
              <a:t> </a:t>
            </a:r>
            <a:r>
              <a:rPr sz="1800" spc="10" dirty="0">
                <a:solidFill>
                  <a:srgbClr val="124F5B"/>
                </a:solidFill>
                <a:latin typeface="Verdana"/>
                <a:cs typeface="Verdana"/>
              </a:rPr>
              <a:t>to  identify </a:t>
            </a:r>
            <a:r>
              <a:rPr sz="1800" spc="35" dirty="0">
                <a:solidFill>
                  <a:srgbClr val="124F5B"/>
                </a:solidFill>
                <a:latin typeface="Verdana"/>
                <a:cs typeface="Verdana"/>
              </a:rPr>
              <a:t>the</a:t>
            </a:r>
            <a:r>
              <a:rPr sz="1800" spc="700" dirty="0">
                <a:solidFill>
                  <a:srgbClr val="124F5B"/>
                </a:solidFill>
                <a:latin typeface="Verdana"/>
                <a:cs typeface="Verdana"/>
              </a:rPr>
              <a:t> </a:t>
            </a:r>
            <a:r>
              <a:rPr sz="1800" spc="40" dirty="0">
                <a:solidFill>
                  <a:srgbClr val="124F5B"/>
                </a:solidFill>
                <a:latin typeface="Verdana"/>
                <a:cs typeface="Verdana"/>
              </a:rPr>
              <a:t>important </a:t>
            </a:r>
            <a:r>
              <a:rPr sz="1800" dirty="0">
                <a:solidFill>
                  <a:srgbClr val="124F5B"/>
                </a:solidFill>
                <a:latin typeface="Verdana"/>
                <a:cs typeface="Verdana"/>
              </a:rPr>
              <a:t>characteristics </a:t>
            </a:r>
            <a:r>
              <a:rPr sz="1800" spc="25" dirty="0">
                <a:solidFill>
                  <a:srgbClr val="124F5B"/>
                </a:solidFill>
                <a:latin typeface="Verdana"/>
                <a:cs typeface="Verdana"/>
              </a:rPr>
              <a:t>that </a:t>
            </a:r>
            <a:r>
              <a:rPr sz="1800" spc="30" dirty="0">
                <a:solidFill>
                  <a:srgbClr val="124F5B"/>
                </a:solidFill>
                <a:latin typeface="Verdana"/>
                <a:cs typeface="Verdana"/>
              </a:rPr>
              <a:t>inﬂuence </a:t>
            </a:r>
            <a:r>
              <a:rPr sz="1800" spc="55" dirty="0">
                <a:solidFill>
                  <a:srgbClr val="124F5B"/>
                </a:solidFill>
                <a:latin typeface="Verdana"/>
                <a:cs typeface="Verdana"/>
              </a:rPr>
              <a:t>app  engagement </a:t>
            </a:r>
            <a:r>
              <a:rPr sz="1800" spc="50" dirty="0">
                <a:solidFill>
                  <a:srgbClr val="124F5B"/>
                </a:solidFill>
                <a:latin typeface="Verdana"/>
                <a:cs typeface="Verdana"/>
              </a:rPr>
              <a:t>and</a:t>
            </a:r>
            <a:r>
              <a:rPr sz="1800" spc="-390" dirty="0">
                <a:solidFill>
                  <a:srgbClr val="124F5B"/>
                </a:solidFill>
                <a:latin typeface="Verdana"/>
                <a:cs typeface="Verdana"/>
              </a:rPr>
              <a:t> </a:t>
            </a:r>
            <a:r>
              <a:rPr sz="1800" spc="-35" dirty="0">
                <a:solidFill>
                  <a:srgbClr val="124F5B"/>
                </a:solidFill>
                <a:latin typeface="Verdana"/>
                <a:cs typeface="Verdana"/>
              </a:rPr>
              <a:t>success.</a:t>
            </a:r>
            <a:endParaRPr sz="1800" dirty="0">
              <a:latin typeface="Verdana"/>
              <a:cs typeface="Verdana"/>
            </a:endParaRPr>
          </a:p>
          <a:p>
            <a:pPr>
              <a:lnSpc>
                <a:spcPct val="100000"/>
              </a:lnSpc>
              <a:spcBef>
                <a:spcPts val="45"/>
              </a:spcBef>
              <a:buClr>
                <a:srgbClr val="124F5B"/>
              </a:buClr>
              <a:buFont typeface="AoyagiKouzanFontT"/>
              <a:buChar char="❏"/>
            </a:pPr>
            <a:endParaRPr sz="2000" dirty="0">
              <a:latin typeface="Verdana"/>
              <a:cs typeface="Verdana"/>
            </a:endParaRPr>
          </a:p>
          <a:p>
            <a:pPr marL="12700">
              <a:lnSpc>
                <a:spcPct val="100000"/>
              </a:lnSpc>
            </a:pPr>
            <a:r>
              <a:rPr sz="2000" b="1" spc="-145" dirty="0">
                <a:solidFill>
                  <a:srgbClr val="CC0000"/>
                </a:solidFill>
                <a:latin typeface="Verdana"/>
                <a:cs typeface="Verdana"/>
              </a:rPr>
              <a:t>So, </a:t>
            </a:r>
            <a:r>
              <a:rPr sz="2000" b="1" spc="-70" dirty="0">
                <a:solidFill>
                  <a:srgbClr val="CC0000"/>
                </a:solidFill>
                <a:latin typeface="Verdana"/>
                <a:cs typeface="Verdana"/>
              </a:rPr>
              <a:t>what </a:t>
            </a:r>
            <a:r>
              <a:rPr sz="2000" b="1" spc="-85" dirty="0">
                <a:solidFill>
                  <a:srgbClr val="CC0000"/>
                </a:solidFill>
                <a:latin typeface="Verdana"/>
                <a:cs typeface="Verdana"/>
              </a:rPr>
              <a:t>factors </a:t>
            </a:r>
            <a:r>
              <a:rPr sz="2000" b="1" spc="-55" dirty="0">
                <a:solidFill>
                  <a:srgbClr val="CC0000"/>
                </a:solidFill>
                <a:latin typeface="Verdana"/>
                <a:cs typeface="Verdana"/>
              </a:rPr>
              <a:t>inﬂuence </a:t>
            </a:r>
            <a:r>
              <a:rPr sz="2000" b="1" spc="-75" dirty="0">
                <a:solidFill>
                  <a:srgbClr val="CC0000"/>
                </a:solidFill>
                <a:latin typeface="Verdana"/>
                <a:cs typeface="Verdana"/>
              </a:rPr>
              <a:t>an </a:t>
            </a:r>
            <a:r>
              <a:rPr sz="2000" b="1" spc="-100" dirty="0">
                <a:solidFill>
                  <a:srgbClr val="CC0000"/>
                </a:solidFill>
                <a:latin typeface="Verdana"/>
                <a:cs typeface="Verdana"/>
              </a:rPr>
              <a:t>app's</a:t>
            </a:r>
            <a:r>
              <a:rPr sz="2000" b="1" spc="-295" dirty="0">
                <a:solidFill>
                  <a:srgbClr val="CC0000"/>
                </a:solidFill>
                <a:latin typeface="Verdana"/>
                <a:cs typeface="Verdana"/>
              </a:rPr>
              <a:t> </a:t>
            </a:r>
            <a:r>
              <a:rPr sz="2000" b="1" spc="-75" dirty="0">
                <a:solidFill>
                  <a:srgbClr val="CC0000"/>
                </a:solidFill>
                <a:latin typeface="Verdana"/>
                <a:cs typeface="Verdana"/>
              </a:rPr>
              <a:t>success?</a:t>
            </a:r>
            <a:endParaRPr sz="2000" dirty="0">
              <a:latin typeface="Verdana"/>
              <a:cs typeface="Verdana"/>
            </a:endParaRPr>
          </a:p>
          <a:p>
            <a:pPr marL="12700">
              <a:lnSpc>
                <a:spcPct val="100000"/>
              </a:lnSpc>
              <a:spcBef>
                <a:spcPts val="5"/>
              </a:spcBef>
            </a:pPr>
            <a:r>
              <a:rPr sz="1800" spc="65" dirty="0">
                <a:solidFill>
                  <a:srgbClr val="124F5B"/>
                </a:solidFill>
                <a:latin typeface="Verdana"/>
                <a:cs typeface="Verdana"/>
              </a:rPr>
              <a:t>An</a:t>
            </a:r>
            <a:r>
              <a:rPr sz="1800" spc="-170" dirty="0">
                <a:solidFill>
                  <a:srgbClr val="124F5B"/>
                </a:solidFill>
                <a:latin typeface="Verdana"/>
                <a:cs typeface="Verdana"/>
              </a:rPr>
              <a:t> </a:t>
            </a:r>
            <a:r>
              <a:rPr sz="1800" spc="55" dirty="0">
                <a:solidFill>
                  <a:srgbClr val="124F5B"/>
                </a:solidFill>
                <a:latin typeface="Verdana"/>
                <a:cs typeface="Verdana"/>
              </a:rPr>
              <a:t>app</a:t>
            </a:r>
            <a:r>
              <a:rPr sz="1800" spc="-165" dirty="0">
                <a:solidFill>
                  <a:srgbClr val="124F5B"/>
                </a:solidFill>
                <a:latin typeface="Verdana"/>
                <a:cs typeface="Verdana"/>
              </a:rPr>
              <a:t> </a:t>
            </a:r>
            <a:r>
              <a:rPr sz="1800" spc="-35" dirty="0">
                <a:solidFill>
                  <a:srgbClr val="124F5B"/>
                </a:solidFill>
                <a:latin typeface="Verdana"/>
                <a:cs typeface="Verdana"/>
              </a:rPr>
              <a:t>is</a:t>
            </a:r>
            <a:r>
              <a:rPr sz="1800" spc="-165" dirty="0">
                <a:solidFill>
                  <a:srgbClr val="124F5B"/>
                </a:solidFill>
                <a:latin typeface="Verdana"/>
                <a:cs typeface="Verdana"/>
              </a:rPr>
              <a:t> </a:t>
            </a:r>
            <a:r>
              <a:rPr sz="1800" dirty="0">
                <a:solidFill>
                  <a:srgbClr val="124F5B"/>
                </a:solidFill>
                <a:latin typeface="Verdana"/>
                <a:cs typeface="Verdana"/>
              </a:rPr>
              <a:t>said</a:t>
            </a:r>
            <a:r>
              <a:rPr sz="1800" spc="-165"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55" dirty="0">
                <a:solidFill>
                  <a:srgbClr val="124F5B"/>
                </a:solidFill>
                <a:latin typeface="Verdana"/>
                <a:cs typeface="Verdana"/>
              </a:rPr>
              <a:t>be</a:t>
            </a:r>
            <a:r>
              <a:rPr sz="1800" spc="-165" dirty="0">
                <a:solidFill>
                  <a:srgbClr val="124F5B"/>
                </a:solidFill>
                <a:latin typeface="Verdana"/>
                <a:cs typeface="Verdana"/>
              </a:rPr>
              <a:t> </a:t>
            </a:r>
            <a:r>
              <a:rPr sz="1800" spc="5" dirty="0">
                <a:solidFill>
                  <a:srgbClr val="124F5B"/>
                </a:solidFill>
                <a:latin typeface="Verdana"/>
                <a:cs typeface="Verdana"/>
              </a:rPr>
              <a:t>successful</a:t>
            </a:r>
            <a:r>
              <a:rPr sz="1800" spc="-165" dirty="0">
                <a:solidFill>
                  <a:srgbClr val="124F5B"/>
                </a:solidFill>
                <a:latin typeface="Verdana"/>
                <a:cs typeface="Verdana"/>
              </a:rPr>
              <a:t> </a:t>
            </a:r>
            <a:r>
              <a:rPr sz="1800" spc="-20" dirty="0">
                <a:solidFill>
                  <a:srgbClr val="124F5B"/>
                </a:solidFill>
                <a:latin typeface="Verdana"/>
                <a:cs typeface="Verdana"/>
              </a:rPr>
              <a:t>if</a:t>
            </a:r>
            <a:r>
              <a:rPr sz="1800" spc="-165" dirty="0">
                <a:solidFill>
                  <a:srgbClr val="124F5B"/>
                </a:solidFill>
                <a:latin typeface="Verdana"/>
                <a:cs typeface="Verdana"/>
              </a:rPr>
              <a:t> </a:t>
            </a:r>
            <a:r>
              <a:rPr sz="1800" spc="5" dirty="0">
                <a:solidFill>
                  <a:srgbClr val="124F5B"/>
                </a:solidFill>
                <a:latin typeface="Verdana"/>
                <a:cs typeface="Verdana"/>
              </a:rPr>
              <a:t>it</a:t>
            </a:r>
            <a:r>
              <a:rPr sz="1800" spc="-165" dirty="0">
                <a:solidFill>
                  <a:srgbClr val="124F5B"/>
                </a:solidFill>
                <a:latin typeface="Verdana"/>
                <a:cs typeface="Verdana"/>
              </a:rPr>
              <a:t> </a:t>
            </a:r>
            <a:r>
              <a:rPr sz="1800" spc="-110" dirty="0">
                <a:solidFill>
                  <a:srgbClr val="124F5B"/>
                </a:solidFill>
                <a:latin typeface="Verdana"/>
                <a:cs typeface="Verdana"/>
              </a:rPr>
              <a:t>has: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65" dirty="0">
                <a:solidFill>
                  <a:srgbClr val="124F5B"/>
                </a:solidFill>
                <a:latin typeface="Verdana"/>
                <a:cs typeface="Verdana"/>
              </a:rPr>
              <a:t>high</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5" dirty="0">
                <a:solidFill>
                  <a:srgbClr val="124F5B"/>
                </a:solidFill>
                <a:latin typeface="Verdana"/>
                <a:cs typeface="Verdana"/>
              </a:rPr>
              <a:t>user</a:t>
            </a:r>
            <a:r>
              <a:rPr sz="1800" spc="-165" dirty="0">
                <a:solidFill>
                  <a:srgbClr val="124F5B"/>
                </a:solidFill>
                <a:latin typeface="Verdana"/>
                <a:cs typeface="Verdana"/>
              </a:rPr>
              <a:t> </a:t>
            </a:r>
            <a:r>
              <a:rPr sz="1800" spc="15" dirty="0">
                <a:solidFill>
                  <a:srgbClr val="124F5B"/>
                </a:solidFill>
                <a:latin typeface="Verdana"/>
                <a:cs typeface="Verdana"/>
              </a:rPr>
              <a:t>rating</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5" dirty="0">
                <a:solidFill>
                  <a:srgbClr val="124F5B"/>
                </a:solidFill>
                <a:latin typeface="Verdana"/>
                <a:cs typeface="Verdana"/>
              </a:rPr>
              <a:t>positive</a:t>
            </a:r>
            <a:r>
              <a:rPr sz="1800" spc="-165" dirty="0">
                <a:solidFill>
                  <a:srgbClr val="124F5B"/>
                </a:solidFill>
                <a:latin typeface="Verdana"/>
                <a:cs typeface="Verdana"/>
              </a:rPr>
              <a:t> </a:t>
            </a:r>
            <a:r>
              <a:rPr sz="1800" spc="-20" dirty="0">
                <a:solidFill>
                  <a:srgbClr val="124F5B"/>
                </a:solidFill>
                <a:latin typeface="Verdana"/>
                <a:cs typeface="Verdana"/>
              </a:rPr>
              <a:t>reviews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35" dirty="0">
                <a:solidFill>
                  <a:srgbClr val="124F5B"/>
                </a:solidFill>
                <a:latin typeface="Verdana"/>
                <a:cs typeface="Verdana"/>
              </a:rPr>
              <a:t>monthly</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20" dirty="0">
                <a:solidFill>
                  <a:srgbClr val="124F5B"/>
                </a:solidFill>
                <a:latin typeface="Verdana"/>
                <a:cs typeface="Verdana"/>
              </a:rPr>
              <a:t>users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70" dirty="0">
                <a:solidFill>
                  <a:srgbClr val="124F5B"/>
                </a:solidFill>
                <a:latin typeface="Verdana"/>
                <a:cs typeface="Verdana"/>
              </a:rPr>
              <a:t>High</a:t>
            </a:r>
            <a:r>
              <a:rPr sz="1800" spc="-170" dirty="0">
                <a:solidFill>
                  <a:srgbClr val="124F5B"/>
                </a:solidFill>
                <a:latin typeface="Verdana"/>
                <a:cs typeface="Verdana"/>
              </a:rPr>
              <a:t> </a:t>
            </a:r>
            <a:r>
              <a:rPr sz="1800" spc="-5" dirty="0">
                <a:solidFill>
                  <a:srgbClr val="124F5B"/>
                </a:solidFill>
                <a:latin typeface="Verdana"/>
                <a:cs typeface="Verdana"/>
              </a:rPr>
              <a:t>revenue</a:t>
            </a:r>
            <a:r>
              <a:rPr sz="1800" spc="-165" dirty="0">
                <a:solidFill>
                  <a:srgbClr val="124F5B"/>
                </a:solidFill>
                <a:latin typeface="Verdana"/>
                <a:cs typeface="Verdana"/>
              </a:rPr>
              <a:t> </a:t>
            </a:r>
            <a:r>
              <a:rPr sz="1800" spc="20" dirty="0">
                <a:solidFill>
                  <a:srgbClr val="124F5B"/>
                </a:solidFill>
                <a:latin typeface="Verdana"/>
                <a:cs typeface="Verdana"/>
              </a:rPr>
              <a:t>per</a:t>
            </a:r>
            <a:r>
              <a:rPr sz="1800" spc="-165" dirty="0">
                <a:solidFill>
                  <a:srgbClr val="124F5B"/>
                </a:solidFill>
                <a:latin typeface="Verdana"/>
                <a:cs typeface="Verdana"/>
              </a:rPr>
              <a:t> </a:t>
            </a:r>
            <a:r>
              <a:rPr sz="1800" spc="30" dirty="0">
                <a:solidFill>
                  <a:srgbClr val="124F5B"/>
                </a:solidFill>
                <a:latin typeface="Verdana"/>
                <a:cs typeface="Verdana"/>
              </a:rPr>
              <a:t>customer</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15" dirty="0">
                <a:solidFill>
                  <a:srgbClr val="124F5B"/>
                </a:solidFill>
                <a:latin typeface="Verdana"/>
                <a:cs typeface="Verdana"/>
              </a:rPr>
              <a:t>so</a:t>
            </a:r>
            <a:r>
              <a:rPr sz="1800" spc="-165" dirty="0">
                <a:solidFill>
                  <a:srgbClr val="124F5B"/>
                </a:solidFill>
                <a:latin typeface="Verdana"/>
                <a:cs typeface="Verdana"/>
              </a:rPr>
              <a:t> </a:t>
            </a:r>
            <a:r>
              <a:rPr sz="1800" spc="-55" dirty="0">
                <a:solidFill>
                  <a:srgbClr val="124F5B"/>
                </a:solidFill>
                <a:latin typeface="Verdana"/>
                <a:cs typeface="Verdana"/>
              </a:rPr>
              <a:t>on.</a:t>
            </a:r>
            <a:endParaRPr sz="1800" dirty="0">
              <a:latin typeface="Verdana"/>
              <a:cs typeface="Verdana"/>
            </a:endParaRPr>
          </a:p>
        </p:txBody>
      </p:sp>
      <p:sp>
        <p:nvSpPr>
          <p:cNvPr id="6" name="object 2">
            <a:extLst>
              <a:ext uri="{FF2B5EF4-FFF2-40B4-BE49-F238E27FC236}">
                <a16:creationId xmlns:a16="http://schemas.microsoft.com/office/drawing/2014/main" id="{D964377A-E818-0B59-384D-846A1D96BD14}"/>
              </a:ext>
            </a:extLst>
          </p:cNvPr>
          <p:cNvSpPr txBox="1">
            <a:spLocks/>
          </p:cNvSpPr>
          <p:nvPr/>
        </p:nvSpPr>
        <p:spPr>
          <a:xfrm>
            <a:off x="971057" y="294648"/>
            <a:ext cx="3689985"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2800" b="1" spc="-85" dirty="0">
                <a:solidFill>
                  <a:schemeClr val="tx1"/>
                </a:solidFill>
              </a:rPr>
              <a:t>Problem</a:t>
            </a:r>
            <a:r>
              <a:rPr lang="en-IN" sz="2800" b="1" spc="-225" dirty="0">
                <a:solidFill>
                  <a:schemeClr val="tx1"/>
                </a:solidFill>
              </a:rPr>
              <a:t> </a:t>
            </a:r>
            <a:r>
              <a:rPr lang="en-IN" sz="2800" b="1" spc="-95" dirty="0">
                <a:solidFill>
                  <a:schemeClr val="tx1"/>
                </a:solidFill>
              </a:rPr>
              <a:t>Statement</a:t>
            </a:r>
            <a:endParaRPr lang="en-IN" sz="2800" b="1" dirty="0">
              <a:solidFill>
                <a:schemeClr val="tx1"/>
              </a:solidFill>
            </a:endParaRPr>
          </a:p>
        </p:txBody>
      </p:sp>
      <p:sp>
        <p:nvSpPr>
          <p:cNvPr id="7" name="object 7">
            <a:extLst>
              <a:ext uri="{FF2B5EF4-FFF2-40B4-BE49-F238E27FC236}">
                <a16:creationId xmlns:a16="http://schemas.microsoft.com/office/drawing/2014/main" id="{35E9BFFF-2AD2-42A2-07E4-484BD9EBEA83}"/>
              </a:ext>
            </a:extLst>
          </p:cNvPr>
          <p:cNvSpPr/>
          <p:nvPr/>
        </p:nvSpPr>
        <p:spPr>
          <a:xfrm>
            <a:off x="5777973" y="3273790"/>
            <a:ext cx="1450547" cy="1837916"/>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sp>
        <p:nvSpPr>
          <p:cNvPr id="8" name="object 8">
            <a:extLst>
              <a:ext uri="{FF2B5EF4-FFF2-40B4-BE49-F238E27FC236}">
                <a16:creationId xmlns:a16="http://schemas.microsoft.com/office/drawing/2014/main" id="{67B40D85-508D-4FD3-E896-824FFCA8B5A5}"/>
              </a:ext>
            </a:extLst>
          </p:cNvPr>
          <p:cNvSpPr/>
          <p:nvPr/>
        </p:nvSpPr>
        <p:spPr>
          <a:xfrm>
            <a:off x="7650104" y="3240785"/>
            <a:ext cx="1349497" cy="1865490"/>
          </a:xfrm>
          <a:prstGeom prst="rect">
            <a:avLst/>
          </a:prstGeom>
          <a: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a16="http://schemas.microsoft.com/office/drawing/2014/main" id="{E0342FAC-C208-72B7-F6A7-CDBF60DE8F66}"/>
              </a:ext>
            </a:extLst>
          </p:cNvPr>
          <p:cNvGrpSpPr/>
          <p:nvPr/>
        </p:nvGrpSpPr>
        <p:grpSpPr>
          <a:xfrm>
            <a:off x="314959" y="231372"/>
            <a:ext cx="599441" cy="578672"/>
            <a:chOff x="478536" y="263652"/>
            <a:chExt cx="809625" cy="809625"/>
          </a:xfrm>
        </p:grpSpPr>
        <p:sp>
          <p:nvSpPr>
            <p:cNvPr id="10" name="object 12">
              <a:extLst>
                <a:ext uri="{FF2B5EF4-FFF2-40B4-BE49-F238E27FC236}">
                  <a16:creationId xmlns:a16="http://schemas.microsoft.com/office/drawing/2014/main"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2"/>
          <p:cNvSpPr txBox="1"/>
          <p:nvPr/>
        </p:nvSpPr>
        <p:spPr>
          <a:xfrm>
            <a:off x="0" y="677332"/>
            <a:ext cx="9144000" cy="4466168"/>
          </a:xfrm>
          <a:prstGeom prst="rect">
            <a:avLst/>
          </a:prstGeom>
          <a:blipFill dpi="0"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t" anchorCtr="0">
            <a:noAutofit/>
          </a:bodyPr>
          <a:lstStyle/>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sz="1400" b="0" i="0" u="none" strike="noStrike" cap="none" dirty="0">
                <a:solidFill>
                  <a:schemeClr val="accent5">
                    <a:lumMod val="50000"/>
                  </a:schemeClr>
                </a:solidFill>
                <a:latin typeface="Arial"/>
                <a:ea typeface="Arial"/>
                <a:cs typeface="Arial"/>
                <a:sym typeface="Arial"/>
              </a:rPr>
              <a:t> </a:t>
            </a:r>
            <a:r>
              <a:rPr lang="en-US" b="0" i="0" u="none" strike="noStrike" cap="none" dirty="0">
                <a:solidFill>
                  <a:schemeClr val="accent5">
                    <a:lumMod val="50000"/>
                  </a:schemeClr>
                </a:solidFill>
                <a:latin typeface="Arial"/>
                <a:ea typeface="Arial"/>
                <a:cs typeface="Arial"/>
                <a:sym typeface="Arial"/>
              </a:rPr>
              <a:t>Introduction</a:t>
            </a:r>
            <a:endParaRPr b="0" i="0" u="none" strike="noStrike" cap="none" dirty="0">
              <a:solidFill>
                <a:schemeClr val="accent5">
                  <a:lumMod val="50000"/>
                </a:schemeClr>
              </a:solidFill>
              <a:latin typeface="Arial"/>
              <a:ea typeface="Arial"/>
              <a:cs typeface="Arial"/>
              <a:sym typeface="Aria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play store apps installs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most popular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Top 10 apps in play store considering all the parameters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installs, category wise</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Most installed apps in communication category</a:t>
            </a:r>
            <a:endParaRPr dirty="0">
              <a:solidFill>
                <a:schemeClr val="accent5">
                  <a:lumMod val="50000"/>
                </a:schemeClr>
              </a:solidFill>
            </a:endParaRPr>
          </a:p>
          <a:p>
            <a:pPr marR="0" lvl="0" algn="l" rtl="0">
              <a:lnSpc>
                <a:spcPct val="80000"/>
              </a:lnSpc>
              <a:spcBef>
                <a:spcPts val="0"/>
              </a:spcBef>
              <a:spcAft>
                <a:spcPts val="0"/>
              </a:spcAft>
              <a:buClr>
                <a:srgbClr val="000000"/>
              </a:buClr>
              <a:buSzPts val="1200"/>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sizes of apps in each category</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percentage of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top installed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rating </a:t>
            </a:r>
            <a:r>
              <a:rPr lang="en-US" b="0" i="0" u="none" strike="noStrike" cap="none" dirty="0" err="1">
                <a:solidFill>
                  <a:schemeClr val="accent5">
                    <a:lumMod val="50000"/>
                  </a:schemeClr>
                </a:solidFill>
                <a:latin typeface="Arial"/>
                <a:ea typeface="Arial"/>
                <a:cs typeface="Arial"/>
                <a:sym typeface="Arial"/>
              </a:rPr>
              <a:t>rating</a:t>
            </a:r>
            <a:r>
              <a:rPr lang="en-US" b="0" i="0" u="none" strike="noStrike" cap="none" dirty="0">
                <a:solidFill>
                  <a:schemeClr val="accent5">
                    <a:lumMod val="50000"/>
                  </a:schemeClr>
                </a:solidFill>
                <a:latin typeface="Arial"/>
                <a:ea typeface="Arial"/>
                <a:cs typeface="Arial"/>
                <a:sym typeface="Arial"/>
              </a:rPr>
              <a:t> of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Correlation between Rating ,Installs and Price </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installed apps with content rating</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115000"/>
              </a:lnSpc>
              <a:spcBef>
                <a:spcPts val="0"/>
              </a:spcBef>
              <a:spcAft>
                <a:spcPts val="0"/>
              </a:spcAft>
              <a:buClr>
                <a:srgbClr val="000000"/>
              </a:buClr>
              <a:buSzPts val="1200"/>
              <a:buFont typeface="Wingdings" panose="05000000000000000000" pitchFamily="2" charset="2"/>
              <a:buChar char="q"/>
            </a:pPr>
            <a:r>
              <a:rPr lang="en-US" dirty="0">
                <a:solidFill>
                  <a:schemeClr val="accent5">
                    <a:lumMod val="50000"/>
                  </a:schemeClr>
                </a:solidFill>
              </a:rPr>
              <a:t>Percentage reviews sentiment distribution</a:t>
            </a:r>
            <a:br>
              <a:rPr lang="en-US" b="0" i="0" u="none" strike="noStrike" cap="none" dirty="0">
                <a:solidFill>
                  <a:schemeClr val="accent5">
                    <a:lumMod val="50000"/>
                  </a:schemeClr>
                </a:solidFill>
                <a:latin typeface="Arial"/>
                <a:ea typeface="Arial"/>
                <a:cs typeface="Arial"/>
                <a:sym typeface="Arial"/>
              </a:rPr>
            </a:br>
            <a:endParaRPr dirty="0">
              <a:solidFill>
                <a:schemeClr val="accent5">
                  <a:lumMod val="50000"/>
                </a:schemeClr>
              </a:solidFill>
            </a:endParaRPr>
          </a:p>
        </p:txBody>
      </p:sp>
      <p:sp>
        <p:nvSpPr>
          <p:cNvPr id="892" name="Google Shape;892;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400" b="1" i="0" u="none" strike="noStrike" cap="none" dirty="0">
                <a:solidFill>
                  <a:schemeClr val="dk1"/>
                </a:solidFill>
                <a:latin typeface="Arial"/>
                <a:ea typeface="Arial"/>
                <a:cs typeface="Arial"/>
                <a:sym typeface="Arial"/>
              </a:rPr>
              <a:t>Agenda</a:t>
            </a:r>
            <a:endParaRPr sz="2400" b="1" dirty="0"/>
          </a:p>
        </p:txBody>
      </p:sp>
      <p:sp>
        <p:nvSpPr>
          <p:cNvPr id="5" name="object 4">
            <a:extLst>
              <a:ext uri="{FF2B5EF4-FFF2-40B4-BE49-F238E27FC236}">
                <a16:creationId xmlns:a16="http://schemas.microsoft.com/office/drawing/2014/main" id="{4F5AC880-ADC3-9C4D-739F-393B79BF1DED}"/>
              </a:ext>
            </a:extLst>
          </p:cNvPr>
          <p:cNvSpPr/>
          <p:nvPr/>
        </p:nvSpPr>
        <p:spPr>
          <a:xfrm>
            <a:off x="6208395" y="1093647"/>
            <a:ext cx="2138645" cy="2956206"/>
          </a:xfrm>
          <a:prstGeom prst="rect">
            <a:avLst/>
          </a:prstGeom>
          <a:blipFill>
            <a:blip r:embed="rId6" cstate="print"/>
            <a:stretch>
              <a:fillRect/>
            </a:stretch>
          </a:blipFill>
        </p:spPr>
        <p:txBody>
          <a:bodyPr wrap="square" lIns="0" tIns="0" rIns="0" bIns="0" rtlCol="0"/>
          <a:lstStyle/>
          <a:p>
            <a:endParaRPr dirty="0"/>
          </a:p>
        </p:txBody>
      </p:sp>
      <p:sp>
        <p:nvSpPr>
          <p:cNvPr id="8" name="object 13">
            <a:extLst>
              <a:ext uri="{FF2B5EF4-FFF2-40B4-BE49-F238E27FC236}">
                <a16:creationId xmlns:a16="http://schemas.microsoft.com/office/drawing/2014/main" id="{107FC90A-B401-AC0B-4102-2C5041E447B6}"/>
              </a:ext>
            </a:extLst>
          </p:cNvPr>
          <p:cNvSpPr/>
          <p:nvPr/>
        </p:nvSpPr>
        <p:spPr>
          <a:xfrm>
            <a:off x="358758" y="150144"/>
            <a:ext cx="454430" cy="430032"/>
          </a:xfrm>
          <a:prstGeom prst="rect">
            <a:avLst/>
          </a:prstGeom>
          <a:blipFill>
            <a:blip r:embed="rId7" cstate="print"/>
            <a:stretch>
              <a:fillRect/>
            </a:stretch>
          </a:blipFill>
        </p:spPr>
        <p:txBody>
          <a:bodyPr wrap="square" lIns="0" tIns="0" rIns="0" bIns="0" rtlCol="0"/>
          <a:lstStyle/>
          <a:p>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03077" y="2087879"/>
            <a:ext cx="2575745" cy="2862072"/>
          </a:xfrm>
          <a:prstGeom prst="rect">
            <a:avLst/>
          </a:prstGeom>
        </p:spPr>
        <p:style>
          <a:lnRef idx="0">
            <a:schemeClr val="accent3"/>
          </a:lnRef>
          <a:fillRef idx="3">
            <a:schemeClr val="accent3"/>
          </a:fillRef>
          <a:effectRef idx="3">
            <a:schemeClr val="accent3"/>
          </a:effectRef>
          <a:fontRef idx="minor">
            <a:schemeClr val="lt1"/>
          </a:fontRef>
        </p:style>
      </p:pic>
      <p:sp>
        <p:nvSpPr>
          <p:cNvPr id="3" name="object 3"/>
          <p:cNvSpPr/>
          <p:nvPr/>
        </p:nvSpPr>
        <p:spPr>
          <a:xfrm>
            <a:off x="315747" y="709422"/>
            <a:ext cx="0" cy="4253230"/>
          </a:xfrm>
          <a:custGeom>
            <a:avLst/>
            <a:gdLst/>
            <a:ahLst/>
            <a:cxnLst/>
            <a:rect l="l" t="t" r="r" b="b"/>
            <a:pathLst>
              <a:path h="4253230">
                <a:moveTo>
                  <a:pt x="0" y="0"/>
                </a:moveTo>
                <a:lnTo>
                  <a:pt x="0" y="4252645"/>
                </a:lnTo>
              </a:path>
            </a:pathLst>
          </a:custGeom>
          <a:ln w="12700">
            <a:solidFill>
              <a:srgbClr val="CC0000"/>
            </a:solidFill>
          </a:ln>
        </p:spPr>
        <p:txBody>
          <a:bodyPr wrap="square" lIns="0" tIns="0" rIns="0" bIns="0" rtlCol="0"/>
          <a:lstStyle/>
          <a:p>
            <a:endParaRPr/>
          </a:p>
        </p:txBody>
      </p:sp>
      <p:sp>
        <p:nvSpPr>
          <p:cNvPr id="4" name="object 4"/>
          <p:cNvSpPr/>
          <p:nvPr/>
        </p:nvSpPr>
        <p:spPr>
          <a:xfrm>
            <a:off x="309397" y="709422"/>
            <a:ext cx="5975350" cy="4253230"/>
          </a:xfrm>
          <a:custGeom>
            <a:avLst/>
            <a:gdLst/>
            <a:ahLst/>
            <a:cxnLst/>
            <a:rect l="l" t="t" r="r" b="b"/>
            <a:pathLst>
              <a:path w="5975350" h="4253230">
                <a:moveTo>
                  <a:pt x="5968974" y="0"/>
                </a:moveTo>
                <a:lnTo>
                  <a:pt x="5968974" y="4252645"/>
                </a:lnTo>
              </a:path>
              <a:path w="5975350" h="4253230">
                <a:moveTo>
                  <a:pt x="0" y="6350"/>
                </a:moveTo>
                <a:lnTo>
                  <a:pt x="5975324" y="6350"/>
                </a:lnTo>
              </a:path>
              <a:path w="5975350" h="4253230">
                <a:moveTo>
                  <a:pt x="0" y="4246295"/>
                </a:moveTo>
                <a:lnTo>
                  <a:pt x="5975324" y="4246295"/>
                </a:lnTo>
              </a:path>
            </a:pathLst>
          </a:custGeom>
          <a:ln w="12700">
            <a:solidFill>
              <a:srgbClr val="CC0000"/>
            </a:solidFill>
          </a:ln>
        </p:spPr>
        <p:txBody>
          <a:bodyPr wrap="square" lIns="0" tIns="0" rIns="0" bIns="0" rtlCol="0"/>
          <a:lstStyle/>
          <a:p>
            <a:endParaRPr/>
          </a:p>
        </p:txBody>
      </p:sp>
      <p:sp>
        <p:nvSpPr>
          <p:cNvPr id="5" name="object 5"/>
          <p:cNvSpPr txBox="1"/>
          <p:nvPr/>
        </p:nvSpPr>
        <p:spPr>
          <a:xfrm>
            <a:off x="394512" y="972769"/>
            <a:ext cx="5807075" cy="350608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sz="1500" b="1" spc="-5" dirty="0">
                <a:solidFill>
                  <a:srgbClr val="124F5C"/>
                </a:solidFill>
                <a:latin typeface="+mn-lt"/>
                <a:cs typeface="Arial"/>
              </a:rPr>
              <a:t>Loading</a:t>
            </a:r>
            <a:r>
              <a:rPr sz="1500" b="1" spc="409" dirty="0">
                <a:solidFill>
                  <a:srgbClr val="124F5C"/>
                </a:solidFill>
                <a:latin typeface="+mn-lt"/>
                <a:cs typeface="Arial"/>
              </a:rPr>
              <a:t> </a:t>
            </a:r>
            <a:r>
              <a:rPr sz="1500" b="1" dirty="0">
                <a:solidFill>
                  <a:srgbClr val="124F5C"/>
                </a:solidFill>
                <a:latin typeface="+mn-lt"/>
                <a:cs typeface="Arial"/>
              </a:rPr>
              <a:t>the</a:t>
            </a:r>
            <a:r>
              <a:rPr sz="1500" b="1" spc="409" dirty="0">
                <a:solidFill>
                  <a:srgbClr val="124F5C"/>
                </a:solidFill>
                <a:latin typeface="+mn-lt"/>
                <a:cs typeface="Arial"/>
              </a:rPr>
              <a:t> </a:t>
            </a:r>
            <a:r>
              <a:rPr sz="1500" b="1" spc="-5" dirty="0">
                <a:solidFill>
                  <a:srgbClr val="124F5C"/>
                </a:solidFill>
                <a:latin typeface="+mn-lt"/>
                <a:cs typeface="Arial"/>
              </a:rPr>
              <a:t>data</a:t>
            </a:r>
            <a:r>
              <a:rPr sz="1500" b="1" spc="425" dirty="0">
                <a:solidFill>
                  <a:srgbClr val="124F5C"/>
                </a:solidFill>
                <a:latin typeface="+mn-lt"/>
                <a:cs typeface="Arial"/>
              </a:rPr>
              <a:t> </a:t>
            </a:r>
            <a:r>
              <a:rPr sz="1500" b="1" dirty="0">
                <a:solidFill>
                  <a:srgbClr val="124F5C"/>
                </a:solidFill>
                <a:latin typeface="+mn-lt"/>
                <a:cs typeface="Arial"/>
              </a:rPr>
              <a:t>sets:</a:t>
            </a:r>
            <a:r>
              <a:rPr sz="1500" b="1" spc="409" dirty="0">
                <a:solidFill>
                  <a:srgbClr val="124F5C"/>
                </a:solidFill>
                <a:latin typeface="+mn-lt"/>
                <a:cs typeface="Arial"/>
              </a:rPr>
              <a:t> </a:t>
            </a:r>
            <a:r>
              <a:rPr sz="1500" spc="-10" dirty="0">
                <a:solidFill>
                  <a:srgbClr val="124F5C"/>
                </a:solidFill>
                <a:latin typeface="+mn-lt"/>
                <a:cs typeface="Arial MT"/>
              </a:rPr>
              <a:t>Two</a:t>
            </a:r>
            <a:r>
              <a:rPr sz="1500" spc="425" dirty="0">
                <a:solidFill>
                  <a:srgbClr val="124F5C"/>
                </a:solidFill>
                <a:latin typeface="+mn-lt"/>
                <a:cs typeface="Arial MT"/>
              </a:rPr>
              <a:t> </a:t>
            </a:r>
            <a:r>
              <a:rPr sz="1500" dirty="0">
                <a:solidFill>
                  <a:srgbClr val="124F5C"/>
                </a:solidFill>
                <a:latin typeface="+mn-lt"/>
                <a:cs typeface="Arial MT"/>
              </a:rPr>
              <a:t>datasets,</a:t>
            </a:r>
            <a:r>
              <a:rPr sz="1500" spc="425" dirty="0">
                <a:solidFill>
                  <a:srgbClr val="124F5C"/>
                </a:solidFill>
                <a:latin typeface="+mn-lt"/>
                <a:cs typeface="Arial MT"/>
              </a:rPr>
              <a:t> </a:t>
            </a:r>
            <a:r>
              <a:rPr sz="1500" spc="-5" dirty="0">
                <a:solidFill>
                  <a:srgbClr val="124F5C"/>
                </a:solidFill>
                <a:latin typeface="+mn-lt"/>
                <a:cs typeface="Arial MT"/>
              </a:rPr>
              <a:t>First</a:t>
            </a:r>
            <a:r>
              <a:rPr sz="1500" spc="409" dirty="0">
                <a:solidFill>
                  <a:srgbClr val="124F5C"/>
                </a:solidFill>
                <a:latin typeface="+mn-lt"/>
                <a:cs typeface="Arial MT"/>
              </a:rPr>
              <a:t> </a:t>
            </a:r>
            <a:r>
              <a:rPr sz="1500" spc="-5" dirty="0">
                <a:solidFill>
                  <a:srgbClr val="124F5C"/>
                </a:solidFill>
                <a:latin typeface="+mn-lt"/>
                <a:cs typeface="Arial MT"/>
              </a:rPr>
              <a:t>Play</a:t>
            </a:r>
            <a:r>
              <a:rPr sz="1500" spc="415" dirty="0">
                <a:solidFill>
                  <a:srgbClr val="124F5C"/>
                </a:solidFill>
                <a:latin typeface="+mn-lt"/>
                <a:cs typeface="Arial MT"/>
              </a:rPr>
              <a:t> </a:t>
            </a:r>
            <a:r>
              <a:rPr sz="1500" spc="-5" dirty="0">
                <a:solidFill>
                  <a:srgbClr val="124F5C"/>
                </a:solidFill>
                <a:latin typeface="+mn-lt"/>
                <a:cs typeface="Arial MT"/>
              </a:rPr>
              <a:t>store</a:t>
            </a:r>
            <a:r>
              <a:rPr sz="1500" spc="420" dirty="0">
                <a:solidFill>
                  <a:srgbClr val="124F5C"/>
                </a:solidFill>
                <a:latin typeface="+mn-lt"/>
                <a:cs typeface="Arial MT"/>
              </a:rPr>
              <a:t> </a:t>
            </a:r>
            <a:r>
              <a:rPr sz="1500" dirty="0">
                <a:solidFill>
                  <a:srgbClr val="124F5C"/>
                </a:solidFill>
                <a:latin typeface="+mn-lt"/>
                <a:cs typeface="Arial MT"/>
              </a:rPr>
              <a:t>app</a:t>
            </a:r>
            <a:endParaRPr sz="1500" dirty="0">
              <a:latin typeface="+mn-lt"/>
              <a:cs typeface="Arial MT"/>
            </a:endParaRPr>
          </a:p>
          <a:p>
            <a:pPr marL="355600">
              <a:lnSpc>
                <a:spcPct val="100000"/>
              </a:lnSpc>
              <a:spcBef>
                <a:spcPts val="5"/>
              </a:spcBef>
            </a:pPr>
            <a:r>
              <a:rPr sz="1500" dirty="0">
                <a:solidFill>
                  <a:srgbClr val="124F5C"/>
                </a:solidFill>
                <a:latin typeface="+mn-lt"/>
                <a:cs typeface="Arial MT"/>
              </a:rPr>
              <a:t>dataset</a:t>
            </a:r>
            <a:r>
              <a:rPr sz="1500" spc="-35" dirty="0">
                <a:solidFill>
                  <a:srgbClr val="124F5C"/>
                </a:solidFill>
                <a:latin typeface="+mn-lt"/>
                <a:cs typeface="Arial MT"/>
              </a:rPr>
              <a:t> </a:t>
            </a:r>
            <a:r>
              <a:rPr sz="1500" dirty="0">
                <a:solidFill>
                  <a:srgbClr val="124F5C"/>
                </a:solidFill>
                <a:latin typeface="+mn-lt"/>
                <a:cs typeface="Arial MT"/>
              </a:rPr>
              <a:t>and</a:t>
            </a:r>
            <a:r>
              <a:rPr sz="1500" spc="-15" dirty="0">
                <a:solidFill>
                  <a:srgbClr val="124F5C"/>
                </a:solidFill>
                <a:latin typeface="+mn-lt"/>
                <a:cs typeface="Arial MT"/>
              </a:rPr>
              <a:t> </a:t>
            </a:r>
            <a:r>
              <a:rPr sz="1500" dirty="0">
                <a:solidFill>
                  <a:srgbClr val="124F5C"/>
                </a:solidFill>
                <a:latin typeface="+mn-lt"/>
                <a:cs typeface="Arial MT"/>
              </a:rPr>
              <a:t>User</a:t>
            </a:r>
            <a:r>
              <a:rPr sz="1500" spc="-25" dirty="0">
                <a:solidFill>
                  <a:srgbClr val="124F5C"/>
                </a:solidFill>
                <a:latin typeface="+mn-lt"/>
                <a:cs typeface="Arial MT"/>
              </a:rPr>
              <a:t> </a:t>
            </a:r>
            <a:r>
              <a:rPr sz="1500" spc="-5" dirty="0">
                <a:solidFill>
                  <a:srgbClr val="124F5C"/>
                </a:solidFill>
                <a:latin typeface="+mn-lt"/>
                <a:cs typeface="Arial MT"/>
              </a:rPr>
              <a:t>Reviews</a:t>
            </a:r>
            <a:r>
              <a:rPr sz="1500" spc="35" dirty="0">
                <a:solidFill>
                  <a:srgbClr val="124F5C"/>
                </a:solidFill>
                <a:latin typeface="+mn-lt"/>
                <a:cs typeface="Arial MT"/>
              </a:rPr>
              <a:t> </a:t>
            </a:r>
            <a:r>
              <a:rPr sz="1500" dirty="0">
                <a:solidFill>
                  <a:srgbClr val="124F5C"/>
                </a:solidFill>
                <a:latin typeface="+mn-lt"/>
                <a:cs typeface="Arial MT"/>
              </a:rPr>
              <a:t>dataset.</a:t>
            </a:r>
            <a:endParaRPr sz="1500" dirty="0">
              <a:latin typeface="+mn-lt"/>
              <a:cs typeface="Arial MT"/>
            </a:endParaRPr>
          </a:p>
          <a:p>
            <a:pPr>
              <a:lnSpc>
                <a:spcPct val="100000"/>
              </a:lnSpc>
              <a:spcBef>
                <a:spcPts val="15"/>
              </a:spcBef>
            </a:pPr>
            <a:endParaRPr sz="1550" dirty="0">
              <a:latin typeface="+mn-lt"/>
              <a:cs typeface="Arial MT"/>
            </a:endParaRPr>
          </a:p>
          <a:p>
            <a:pPr marL="355600" indent="-342900">
              <a:lnSpc>
                <a:spcPct val="100000"/>
              </a:lnSpc>
              <a:buClr>
                <a:srgbClr val="000000"/>
              </a:buClr>
              <a:buSzPct val="93333"/>
              <a:buFont typeface="Calibri"/>
              <a:buChar char="▪"/>
              <a:tabLst>
                <a:tab pos="354965" algn="l"/>
                <a:tab pos="355600" algn="l"/>
              </a:tabLst>
            </a:pPr>
            <a:r>
              <a:rPr sz="1500" b="1" spc="-5" dirty="0">
                <a:solidFill>
                  <a:srgbClr val="124F5C"/>
                </a:solidFill>
                <a:latin typeface="+mn-lt"/>
                <a:cs typeface="Arial"/>
              </a:rPr>
              <a:t>Import</a:t>
            </a:r>
            <a:r>
              <a:rPr sz="1500" b="1" dirty="0">
                <a:solidFill>
                  <a:srgbClr val="124F5C"/>
                </a:solidFill>
                <a:latin typeface="+mn-lt"/>
                <a:cs typeface="Arial"/>
              </a:rPr>
              <a:t> Libraries:</a:t>
            </a:r>
            <a:r>
              <a:rPr sz="1500" b="1" spc="-30" dirty="0">
                <a:solidFill>
                  <a:srgbClr val="124F5C"/>
                </a:solidFill>
                <a:latin typeface="+mn-lt"/>
                <a:cs typeface="Arial"/>
              </a:rPr>
              <a:t> </a:t>
            </a:r>
            <a:r>
              <a:rPr sz="1500" spc="-5" dirty="0">
                <a:solidFill>
                  <a:srgbClr val="124F5C"/>
                </a:solidFill>
                <a:latin typeface="+mn-lt"/>
                <a:cs typeface="Arial MT"/>
              </a:rPr>
              <a:t>NumPy,</a:t>
            </a:r>
            <a:r>
              <a:rPr sz="1500" spc="15" dirty="0">
                <a:solidFill>
                  <a:srgbClr val="124F5C"/>
                </a:solidFill>
                <a:latin typeface="+mn-lt"/>
                <a:cs typeface="Arial MT"/>
              </a:rPr>
              <a:t> </a:t>
            </a:r>
            <a:r>
              <a:rPr sz="1500" dirty="0">
                <a:solidFill>
                  <a:srgbClr val="124F5C"/>
                </a:solidFill>
                <a:latin typeface="+mn-lt"/>
                <a:cs typeface="Arial MT"/>
              </a:rPr>
              <a:t>Pandas,</a:t>
            </a:r>
            <a:r>
              <a:rPr sz="1500" spc="-25" dirty="0">
                <a:solidFill>
                  <a:srgbClr val="124F5C"/>
                </a:solidFill>
                <a:latin typeface="+mn-lt"/>
                <a:cs typeface="Arial MT"/>
              </a:rPr>
              <a:t> </a:t>
            </a:r>
            <a:r>
              <a:rPr sz="1500" spc="-5" dirty="0">
                <a:solidFill>
                  <a:srgbClr val="124F5C"/>
                </a:solidFill>
                <a:latin typeface="+mn-lt"/>
                <a:cs typeface="Arial MT"/>
              </a:rPr>
              <a:t>Seaborn </a:t>
            </a:r>
            <a:r>
              <a:rPr sz="1500" dirty="0">
                <a:solidFill>
                  <a:srgbClr val="124F5C"/>
                </a:solidFill>
                <a:latin typeface="+mn-lt"/>
                <a:cs typeface="Arial MT"/>
              </a:rPr>
              <a:t>and Matplotlib</a:t>
            </a:r>
            <a:endParaRPr sz="1500" dirty="0">
              <a:latin typeface="+mn-lt"/>
              <a:cs typeface="Arial MT"/>
            </a:endParaRPr>
          </a:p>
          <a:p>
            <a:pPr>
              <a:lnSpc>
                <a:spcPct val="100000"/>
              </a:lnSpc>
              <a:spcBef>
                <a:spcPts val="20"/>
              </a:spcBef>
              <a:buFont typeface="Calibri"/>
              <a:buChar char="▪"/>
            </a:pPr>
            <a:endParaRPr sz="1550" dirty="0">
              <a:latin typeface="+mn-lt"/>
              <a:cs typeface="Arial MT"/>
            </a:endParaRPr>
          </a:p>
          <a:p>
            <a:pPr marL="355600" marR="5080" indent="-342900" algn="just">
              <a:lnSpc>
                <a:spcPct val="100000"/>
              </a:lnSpc>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cleaning:</a:t>
            </a:r>
            <a:r>
              <a:rPr sz="1500" b="1" dirty="0">
                <a:solidFill>
                  <a:srgbClr val="124F5C"/>
                </a:solidFill>
                <a:latin typeface="+mn-lt"/>
                <a:cs typeface="Arial"/>
              </a:rPr>
              <a:t> </a:t>
            </a:r>
            <a:r>
              <a:rPr sz="1500" spc="-5" dirty="0">
                <a:solidFill>
                  <a:srgbClr val="124F5C"/>
                </a:solidFill>
                <a:latin typeface="+mn-lt"/>
                <a:cs typeface="Arial MT"/>
              </a:rPr>
              <a:t>Null</a:t>
            </a:r>
            <a:r>
              <a:rPr sz="1500" dirty="0">
                <a:solidFill>
                  <a:srgbClr val="124F5C"/>
                </a:solidFill>
                <a:latin typeface="+mn-lt"/>
                <a:cs typeface="Arial MT"/>
              </a:rPr>
              <a:t> </a:t>
            </a:r>
            <a:r>
              <a:rPr sz="1500" spc="-5" dirty="0">
                <a:solidFill>
                  <a:srgbClr val="124F5C"/>
                </a:solidFill>
                <a:latin typeface="+mn-lt"/>
                <a:cs typeface="Arial MT"/>
              </a:rPr>
              <a:t>values,</a:t>
            </a:r>
            <a:r>
              <a:rPr sz="1500" dirty="0">
                <a:solidFill>
                  <a:srgbClr val="124F5C"/>
                </a:solidFill>
                <a:latin typeface="+mn-lt"/>
                <a:cs typeface="Arial MT"/>
              </a:rPr>
              <a:t> </a:t>
            </a:r>
            <a:r>
              <a:rPr sz="1500" spc="-5" dirty="0">
                <a:solidFill>
                  <a:srgbClr val="124F5C"/>
                </a:solidFill>
                <a:latin typeface="+mn-lt"/>
                <a:cs typeface="Arial MT"/>
              </a:rPr>
              <a:t>Finding</a:t>
            </a:r>
            <a:r>
              <a:rPr sz="1500" dirty="0">
                <a:solidFill>
                  <a:srgbClr val="124F5C"/>
                </a:solidFill>
                <a:latin typeface="+mn-lt"/>
                <a:cs typeface="Arial MT"/>
              </a:rPr>
              <a:t> and</a:t>
            </a:r>
            <a:r>
              <a:rPr sz="1500" spc="5" dirty="0">
                <a:solidFill>
                  <a:srgbClr val="124F5C"/>
                </a:solidFill>
                <a:latin typeface="+mn-lt"/>
                <a:cs typeface="Arial MT"/>
              </a:rPr>
              <a:t> </a:t>
            </a:r>
            <a:r>
              <a:rPr sz="1500" spc="-5" dirty="0">
                <a:solidFill>
                  <a:srgbClr val="124F5C"/>
                </a:solidFill>
                <a:latin typeface="+mn-lt"/>
                <a:cs typeface="Arial MT"/>
              </a:rPr>
              <a:t>removing</a:t>
            </a:r>
            <a:r>
              <a:rPr sz="1500" dirty="0">
                <a:solidFill>
                  <a:srgbClr val="124F5C"/>
                </a:solidFill>
                <a:latin typeface="+mn-lt"/>
                <a:cs typeface="Arial MT"/>
              </a:rPr>
              <a:t> </a:t>
            </a:r>
            <a:r>
              <a:rPr sz="1500" spc="-5" dirty="0">
                <a:solidFill>
                  <a:srgbClr val="124F5C"/>
                </a:solidFill>
                <a:latin typeface="+mn-lt"/>
                <a:cs typeface="Arial MT"/>
              </a:rPr>
              <a:t>Outliers, </a:t>
            </a:r>
            <a:r>
              <a:rPr sz="1500" dirty="0">
                <a:solidFill>
                  <a:srgbClr val="124F5C"/>
                </a:solidFill>
                <a:latin typeface="+mn-lt"/>
                <a:cs typeface="Arial MT"/>
              </a:rPr>
              <a:t> </a:t>
            </a:r>
            <a:r>
              <a:rPr sz="1500" spc="-5" dirty="0">
                <a:solidFill>
                  <a:srgbClr val="124F5C"/>
                </a:solidFill>
                <a:latin typeface="+mn-lt"/>
                <a:cs typeface="Arial MT"/>
              </a:rPr>
              <a:t>Removing</a:t>
            </a:r>
            <a:r>
              <a:rPr sz="1500" spc="20" dirty="0">
                <a:solidFill>
                  <a:srgbClr val="124F5C"/>
                </a:solidFill>
                <a:latin typeface="+mn-lt"/>
                <a:cs typeface="Arial MT"/>
              </a:rPr>
              <a:t> </a:t>
            </a:r>
            <a:r>
              <a:rPr sz="1500" spc="-5" dirty="0">
                <a:solidFill>
                  <a:srgbClr val="124F5C"/>
                </a:solidFill>
                <a:latin typeface="+mn-lt"/>
                <a:cs typeface="Arial MT"/>
              </a:rPr>
              <a:t>duplicate</a:t>
            </a:r>
            <a:r>
              <a:rPr sz="1500" spc="-15" dirty="0">
                <a:solidFill>
                  <a:srgbClr val="124F5C"/>
                </a:solidFill>
                <a:latin typeface="+mn-lt"/>
                <a:cs typeface="Arial MT"/>
              </a:rPr>
              <a:t> </a:t>
            </a:r>
            <a:r>
              <a:rPr sz="1500" dirty="0">
                <a:solidFill>
                  <a:srgbClr val="124F5C"/>
                </a:solidFill>
                <a:latin typeface="+mn-lt"/>
                <a:cs typeface="Arial MT"/>
              </a:rPr>
              <a:t>data.</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Imputation:</a:t>
            </a:r>
            <a:r>
              <a:rPr sz="1500" b="1" dirty="0">
                <a:solidFill>
                  <a:srgbClr val="124F5C"/>
                </a:solidFill>
                <a:latin typeface="+mn-lt"/>
                <a:cs typeface="Arial"/>
              </a:rPr>
              <a:t> </a:t>
            </a:r>
            <a:r>
              <a:rPr sz="1500" spc="-5" dirty="0">
                <a:solidFill>
                  <a:srgbClr val="124F5C"/>
                </a:solidFill>
                <a:latin typeface="+mn-lt"/>
                <a:cs typeface="Arial MT"/>
              </a:rPr>
              <a:t>Filling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missing</a:t>
            </a:r>
            <a:r>
              <a:rPr sz="1500" dirty="0">
                <a:solidFill>
                  <a:srgbClr val="124F5C"/>
                </a:solidFill>
                <a:latin typeface="+mn-lt"/>
                <a:cs typeface="Arial MT"/>
              </a:rPr>
              <a:t> </a:t>
            </a:r>
            <a:r>
              <a:rPr sz="1500" spc="-5" dirty="0">
                <a:solidFill>
                  <a:srgbClr val="124F5C"/>
                </a:solidFill>
                <a:latin typeface="+mn-lt"/>
                <a:cs typeface="Arial MT"/>
              </a:rPr>
              <a:t>categorical</a:t>
            </a:r>
            <a:r>
              <a:rPr sz="1500" dirty="0">
                <a:solidFill>
                  <a:srgbClr val="124F5C"/>
                </a:solidFill>
                <a:latin typeface="+mn-lt"/>
                <a:cs typeface="Arial MT"/>
              </a:rPr>
              <a:t> values</a:t>
            </a:r>
            <a:r>
              <a:rPr sz="1500" spc="5" dirty="0">
                <a:solidFill>
                  <a:srgbClr val="124F5C"/>
                </a:solidFill>
                <a:latin typeface="+mn-lt"/>
                <a:cs typeface="Arial MT"/>
              </a:rPr>
              <a:t> </a:t>
            </a:r>
            <a:r>
              <a:rPr sz="1500" spc="-5" dirty="0">
                <a:solidFill>
                  <a:srgbClr val="124F5C"/>
                </a:solidFill>
                <a:latin typeface="+mn-lt"/>
                <a:cs typeface="Arial MT"/>
              </a:rPr>
              <a:t>with </a:t>
            </a:r>
            <a:r>
              <a:rPr sz="1500" spc="-405" dirty="0">
                <a:solidFill>
                  <a:srgbClr val="124F5C"/>
                </a:solidFill>
                <a:latin typeface="+mn-lt"/>
                <a:cs typeface="Arial MT"/>
              </a:rPr>
              <a:t> </a:t>
            </a:r>
            <a:r>
              <a:rPr sz="1500" dirty="0">
                <a:solidFill>
                  <a:srgbClr val="124F5C"/>
                </a:solidFill>
                <a:latin typeface="+mn-lt"/>
                <a:cs typeface="Arial MT"/>
              </a:rPr>
              <a:t>mode and </a:t>
            </a:r>
            <a:r>
              <a:rPr sz="1500" spc="-5" dirty="0">
                <a:solidFill>
                  <a:srgbClr val="124F5C"/>
                </a:solidFill>
                <a:latin typeface="+mn-lt"/>
                <a:cs typeface="Arial MT"/>
              </a:rPr>
              <a:t>numerical values with </a:t>
            </a:r>
            <a:r>
              <a:rPr sz="1500" dirty="0">
                <a:solidFill>
                  <a:srgbClr val="124F5C"/>
                </a:solidFill>
                <a:latin typeface="+mn-lt"/>
                <a:cs typeface="Arial MT"/>
              </a:rPr>
              <a:t>median. </a:t>
            </a:r>
            <a:r>
              <a:rPr sz="1500" spc="-5" dirty="0">
                <a:solidFill>
                  <a:srgbClr val="124F5C"/>
                </a:solidFill>
                <a:latin typeface="+mn-lt"/>
                <a:cs typeface="Arial MT"/>
              </a:rPr>
              <a:t>Conversion of price, </a:t>
            </a:r>
            <a:r>
              <a:rPr sz="1500" dirty="0">
                <a:solidFill>
                  <a:srgbClr val="124F5C"/>
                </a:solidFill>
                <a:latin typeface="+mn-lt"/>
                <a:cs typeface="Arial MT"/>
              </a:rPr>
              <a:t> installs,</a:t>
            </a:r>
            <a:r>
              <a:rPr sz="1500" spc="-25" dirty="0">
                <a:solidFill>
                  <a:srgbClr val="124F5C"/>
                </a:solidFill>
                <a:latin typeface="+mn-lt"/>
                <a:cs typeface="Arial MT"/>
              </a:rPr>
              <a:t> </a:t>
            </a:r>
            <a:r>
              <a:rPr sz="1500" spc="-5" dirty="0">
                <a:solidFill>
                  <a:srgbClr val="124F5C"/>
                </a:solidFill>
                <a:latin typeface="+mn-lt"/>
                <a:cs typeface="Arial MT"/>
              </a:rPr>
              <a:t>reviews</a:t>
            </a:r>
            <a:r>
              <a:rPr sz="1500" spc="20" dirty="0">
                <a:solidFill>
                  <a:srgbClr val="124F5C"/>
                </a:solidFill>
                <a:latin typeface="+mn-lt"/>
                <a:cs typeface="Arial MT"/>
              </a:rPr>
              <a:t> </a:t>
            </a:r>
            <a:r>
              <a:rPr sz="1500" dirty="0">
                <a:solidFill>
                  <a:srgbClr val="124F5C"/>
                </a:solidFill>
                <a:latin typeface="+mn-lt"/>
                <a:cs typeface="Arial MT"/>
              </a:rPr>
              <a:t>into numerical</a:t>
            </a:r>
            <a:r>
              <a:rPr sz="1500" spc="-10" dirty="0">
                <a:solidFill>
                  <a:srgbClr val="124F5C"/>
                </a:solidFill>
                <a:latin typeface="+mn-lt"/>
                <a:cs typeface="Arial MT"/>
              </a:rPr>
              <a:t> </a:t>
            </a:r>
            <a:r>
              <a:rPr sz="1500" spc="-5" dirty="0">
                <a:solidFill>
                  <a:srgbClr val="124F5C"/>
                </a:solidFill>
                <a:latin typeface="+mn-lt"/>
                <a:cs typeface="Arial MT"/>
              </a:rPr>
              <a:t>values.</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Exploratory</a:t>
            </a:r>
            <a:r>
              <a:rPr sz="1500" b="1" spc="5" dirty="0">
                <a:solidFill>
                  <a:srgbClr val="124F5C"/>
                </a:solidFill>
                <a:latin typeface="+mn-lt"/>
                <a:cs typeface="Arial"/>
              </a:rPr>
              <a:t> </a:t>
            </a:r>
            <a:r>
              <a:rPr sz="1500" b="1" dirty="0">
                <a:solidFill>
                  <a:srgbClr val="124F5C"/>
                </a:solidFill>
                <a:latin typeface="+mn-lt"/>
                <a:cs typeface="Arial"/>
              </a:rPr>
              <a:t>Data</a:t>
            </a:r>
            <a:r>
              <a:rPr sz="1500" b="1" spc="5" dirty="0">
                <a:solidFill>
                  <a:srgbClr val="124F5C"/>
                </a:solidFill>
                <a:latin typeface="+mn-lt"/>
                <a:cs typeface="Arial"/>
              </a:rPr>
              <a:t> </a:t>
            </a:r>
            <a:r>
              <a:rPr sz="1500" b="1" spc="-10" dirty="0">
                <a:solidFill>
                  <a:srgbClr val="124F5C"/>
                </a:solidFill>
                <a:latin typeface="+mn-lt"/>
                <a:cs typeface="Arial"/>
              </a:rPr>
              <a:t>Analysis:</a:t>
            </a:r>
            <a:r>
              <a:rPr sz="1500" b="1" spc="-5" dirty="0">
                <a:solidFill>
                  <a:srgbClr val="124F5C"/>
                </a:solidFill>
                <a:latin typeface="+mn-lt"/>
                <a:cs typeface="Arial"/>
              </a:rPr>
              <a:t> </a:t>
            </a:r>
            <a:r>
              <a:rPr sz="1500" spc="-5" dirty="0">
                <a:solidFill>
                  <a:srgbClr val="124F5C"/>
                </a:solidFill>
                <a:latin typeface="+mn-lt"/>
                <a:cs typeface="Arial MT"/>
              </a:rPr>
              <a:t>Analyzing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data</a:t>
            </a:r>
            <a:r>
              <a:rPr sz="1500" dirty="0">
                <a:solidFill>
                  <a:srgbClr val="124F5C"/>
                </a:solidFill>
                <a:latin typeface="+mn-lt"/>
                <a:cs typeface="Arial MT"/>
              </a:rPr>
              <a:t> </a:t>
            </a:r>
            <a:r>
              <a:rPr sz="1500" spc="-5" dirty="0">
                <a:solidFill>
                  <a:srgbClr val="124F5C"/>
                </a:solidFill>
                <a:latin typeface="+mn-lt"/>
                <a:cs typeface="Arial MT"/>
              </a:rPr>
              <a:t>sets</a:t>
            </a:r>
            <a:r>
              <a:rPr sz="1500" dirty="0">
                <a:solidFill>
                  <a:srgbClr val="124F5C"/>
                </a:solidFill>
                <a:latin typeface="+mn-lt"/>
                <a:cs typeface="Arial MT"/>
              </a:rPr>
              <a:t> to </a:t>
            </a:r>
            <a:r>
              <a:rPr sz="1500" spc="5" dirty="0">
                <a:solidFill>
                  <a:srgbClr val="124F5C"/>
                </a:solidFill>
                <a:latin typeface="+mn-lt"/>
                <a:cs typeface="Arial MT"/>
              </a:rPr>
              <a:t> </a:t>
            </a:r>
            <a:r>
              <a:rPr sz="1500" dirty="0">
                <a:solidFill>
                  <a:srgbClr val="124F5C"/>
                </a:solidFill>
                <a:latin typeface="+mn-lt"/>
                <a:cs typeface="Arial MT"/>
              </a:rPr>
              <a:t>summarize their </a:t>
            </a:r>
            <a:r>
              <a:rPr sz="1500" spc="-5" dirty="0">
                <a:solidFill>
                  <a:srgbClr val="124F5C"/>
                </a:solidFill>
                <a:latin typeface="+mn-lt"/>
                <a:cs typeface="Arial MT"/>
              </a:rPr>
              <a:t>main characteristics using statistical graphics </a:t>
            </a:r>
            <a:r>
              <a:rPr sz="1500" dirty="0">
                <a:solidFill>
                  <a:srgbClr val="124F5C"/>
                </a:solidFill>
                <a:latin typeface="+mn-lt"/>
                <a:cs typeface="Arial MT"/>
              </a:rPr>
              <a:t> and</a:t>
            </a:r>
            <a:r>
              <a:rPr sz="1500" spc="-5" dirty="0">
                <a:solidFill>
                  <a:srgbClr val="124F5C"/>
                </a:solidFill>
                <a:latin typeface="+mn-lt"/>
                <a:cs typeface="Arial MT"/>
              </a:rPr>
              <a:t> </a:t>
            </a:r>
            <a:r>
              <a:rPr sz="1500" dirty="0">
                <a:solidFill>
                  <a:srgbClr val="124F5C"/>
                </a:solidFill>
                <a:latin typeface="+mn-lt"/>
                <a:cs typeface="Arial MT"/>
              </a:rPr>
              <a:t>data</a:t>
            </a:r>
            <a:r>
              <a:rPr sz="1500" spc="-20" dirty="0">
                <a:solidFill>
                  <a:srgbClr val="124F5C"/>
                </a:solidFill>
                <a:latin typeface="+mn-lt"/>
                <a:cs typeface="Arial MT"/>
              </a:rPr>
              <a:t> </a:t>
            </a:r>
            <a:r>
              <a:rPr sz="1500" spc="-5" dirty="0">
                <a:solidFill>
                  <a:srgbClr val="124F5C"/>
                </a:solidFill>
                <a:latin typeface="+mn-lt"/>
                <a:cs typeface="Arial MT"/>
              </a:rPr>
              <a:t>visualizations </a:t>
            </a:r>
            <a:r>
              <a:rPr sz="1500" dirty="0">
                <a:solidFill>
                  <a:srgbClr val="124F5C"/>
                </a:solidFill>
                <a:latin typeface="+mn-lt"/>
                <a:cs typeface="Arial MT"/>
              </a:rPr>
              <a:t>method.</a:t>
            </a:r>
            <a:endParaRPr sz="1500" dirty="0">
              <a:latin typeface="+mn-lt"/>
              <a:cs typeface="Arial MT"/>
            </a:endParaRP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rPr>
              <a:t>Dataset Preparation</a:t>
            </a:r>
            <a:endParaRPr sz="2400" b="1" dirty="0"/>
          </a:p>
        </p:txBody>
      </p:sp>
      <p:sp>
        <p:nvSpPr>
          <p:cNvPr id="9" name="object 13">
            <a:extLst>
              <a:ext uri="{FF2B5EF4-FFF2-40B4-BE49-F238E27FC236}">
                <a16:creationId xmlns:a16="http://schemas.microsoft.com/office/drawing/2014/main" id="{D8E70337-72E4-0C50-EDE6-D976AFE7CFC6}"/>
              </a:ext>
            </a:extLst>
          </p:cNvPr>
          <p:cNvSpPr/>
          <p:nvPr/>
        </p:nvSpPr>
        <p:spPr>
          <a:xfrm>
            <a:off x="315747" y="131293"/>
            <a:ext cx="513258" cy="50627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53" y="656196"/>
            <a:ext cx="8829893" cy="4334520"/>
          </a:xfrm>
          <a:prstGeom prst="rect">
            <a:avLst/>
          </a:prstGeom>
        </p:spPr>
        <p:txBody>
          <a:bodyPr vert="horz" wrap="square" lIns="0" tIns="12700" rIns="0" bIns="0" rtlCol="0">
            <a:spAutoFit/>
          </a:bodyPr>
          <a:lstStyle/>
          <a:p>
            <a:pPr marL="12700" marR="20955">
              <a:lnSpc>
                <a:spcPct val="100000"/>
              </a:lnSpc>
              <a:spcBef>
                <a:spcPts val="100"/>
              </a:spcBef>
            </a:pPr>
            <a:r>
              <a:rPr lang="en-IN" sz="1400" b="1" spc="-105" dirty="0">
                <a:solidFill>
                  <a:schemeClr val="tx1"/>
                </a:solidFill>
                <a:latin typeface="Verdana"/>
                <a:cs typeface="Verdana"/>
              </a:rPr>
              <a:t>1.</a:t>
            </a:r>
            <a:r>
              <a:rPr sz="1400" b="1" spc="-105" dirty="0">
                <a:solidFill>
                  <a:schemeClr val="tx1"/>
                </a:solidFill>
                <a:latin typeface="Verdana"/>
                <a:cs typeface="Verdana"/>
              </a:rPr>
              <a:t>App</a:t>
            </a:r>
            <a:r>
              <a:rPr sz="1400" b="1" spc="-165" dirty="0">
                <a:solidFill>
                  <a:schemeClr val="tx1"/>
                </a:solidFill>
                <a:latin typeface="Verdana"/>
                <a:cs typeface="Verdana"/>
              </a:rPr>
              <a:t> </a:t>
            </a:r>
            <a:r>
              <a:rPr sz="1400" b="1" spc="-390" dirty="0">
                <a:solidFill>
                  <a:schemeClr val="tx1"/>
                </a:solidFill>
                <a:latin typeface="Verdana"/>
                <a:cs typeface="Verdana"/>
              </a:rPr>
              <a:t>:</a:t>
            </a:r>
            <a:r>
              <a:rPr sz="1400" b="1" spc="-310" dirty="0">
                <a:solidFill>
                  <a:schemeClr val="tx1"/>
                </a:solidFill>
                <a:latin typeface="Verdana"/>
                <a:cs typeface="Verdana"/>
              </a:rPr>
              <a:t> </a:t>
            </a:r>
            <a:r>
              <a:rPr lang="en-IN" sz="1400" b="1" spc="-310" dirty="0">
                <a:solidFill>
                  <a:schemeClr val="tx1"/>
                </a:solidFill>
                <a:latin typeface="Verdana"/>
                <a:cs typeface="Verdana"/>
              </a:rPr>
              <a:t> </a:t>
            </a:r>
            <a:r>
              <a:rPr sz="1400" b="0" spc="-20" dirty="0">
                <a:solidFill>
                  <a:srgbClr val="124F5C"/>
                </a:solidFill>
                <a:latin typeface="Verdana"/>
                <a:cs typeface="Verdana"/>
              </a:rPr>
              <a:t>This</a:t>
            </a:r>
            <a:r>
              <a:rPr sz="1400" b="0" spc="-130" dirty="0">
                <a:solidFill>
                  <a:srgbClr val="124F5C"/>
                </a:solidFill>
                <a:latin typeface="Verdana"/>
                <a:cs typeface="Verdana"/>
              </a:rPr>
              <a:t> </a:t>
            </a:r>
            <a:r>
              <a:rPr sz="1400" b="0" spc="55" dirty="0">
                <a:solidFill>
                  <a:schemeClr val="bg1"/>
                </a:solidFill>
                <a:latin typeface="Verdana"/>
                <a:cs typeface="Verdana"/>
              </a:rPr>
              <a:t>colu</a:t>
            </a:r>
            <a:r>
              <a:rPr sz="1400" b="0" spc="55" dirty="0">
                <a:solidFill>
                  <a:schemeClr val="tx2">
                    <a:lumMod val="25000"/>
                  </a:schemeClr>
                </a:solidFill>
                <a:latin typeface="Verdana"/>
                <a:cs typeface="Verdana"/>
              </a:rPr>
              <a:t>mn</a:t>
            </a:r>
            <a:r>
              <a:rPr sz="1400" b="0" spc="-140" dirty="0">
                <a:solidFill>
                  <a:srgbClr val="124F5C"/>
                </a:solidFill>
                <a:latin typeface="Verdana"/>
                <a:cs typeface="Verdana"/>
              </a:rPr>
              <a:t> </a:t>
            </a:r>
            <a:r>
              <a:rPr sz="1400" b="0" spc="15" dirty="0">
                <a:solidFill>
                  <a:srgbClr val="124F5C"/>
                </a:solidFill>
                <a:latin typeface="Verdana"/>
                <a:cs typeface="Verdana"/>
              </a:rPr>
              <a:t>Contains</a:t>
            </a:r>
            <a:r>
              <a:rPr sz="1400" b="0" spc="-110" dirty="0">
                <a:solidFill>
                  <a:srgbClr val="124F5C"/>
                </a:solidFill>
                <a:latin typeface="Verdana"/>
                <a:cs typeface="Verdana"/>
              </a:rPr>
              <a:t> </a:t>
            </a:r>
            <a:r>
              <a:rPr sz="1400" b="0" spc="30" dirty="0">
                <a:solidFill>
                  <a:srgbClr val="124F5C"/>
                </a:solidFill>
                <a:latin typeface="Verdana"/>
                <a:cs typeface="Verdana"/>
              </a:rPr>
              <a:t>the</a:t>
            </a:r>
            <a:r>
              <a:rPr sz="1400" b="0" spc="-130" dirty="0">
                <a:solidFill>
                  <a:srgbClr val="124F5C"/>
                </a:solidFill>
                <a:latin typeface="Verdana"/>
                <a:cs typeface="Verdana"/>
              </a:rPr>
              <a:t> </a:t>
            </a:r>
            <a:r>
              <a:rPr sz="1400" b="0" spc="45" dirty="0">
                <a:solidFill>
                  <a:srgbClr val="124F5C"/>
                </a:solidFill>
                <a:latin typeface="Verdana"/>
                <a:cs typeface="Verdana"/>
              </a:rPr>
              <a:t>name</a:t>
            </a:r>
            <a:r>
              <a:rPr sz="1400" b="0" spc="-114" dirty="0">
                <a:solidFill>
                  <a:srgbClr val="124F5C"/>
                </a:solidFill>
                <a:latin typeface="Verdana"/>
                <a:cs typeface="Verdana"/>
              </a:rPr>
              <a:t> </a:t>
            </a:r>
            <a:r>
              <a:rPr sz="1400" b="0" dirty="0">
                <a:solidFill>
                  <a:srgbClr val="124F5C"/>
                </a:solidFill>
                <a:latin typeface="Verdana"/>
                <a:cs typeface="Verdana"/>
              </a:rPr>
              <a:t>of</a:t>
            </a:r>
            <a:r>
              <a:rPr sz="1400" b="0" spc="-145" dirty="0">
                <a:solidFill>
                  <a:srgbClr val="124F5C"/>
                </a:solidFill>
                <a:latin typeface="Verdana"/>
                <a:cs typeface="Verdana"/>
              </a:rPr>
              <a:t> </a:t>
            </a:r>
            <a:r>
              <a:rPr sz="1400" b="0" spc="30" dirty="0">
                <a:solidFill>
                  <a:srgbClr val="124F5C"/>
                </a:solidFill>
                <a:latin typeface="Verdana"/>
                <a:cs typeface="Verdana"/>
              </a:rPr>
              <a:t>the</a:t>
            </a:r>
            <a:r>
              <a:rPr sz="1400" b="0" spc="-125" dirty="0">
                <a:solidFill>
                  <a:srgbClr val="124F5C"/>
                </a:solidFill>
                <a:latin typeface="Verdana"/>
                <a:cs typeface="Verdana"/>
              </a:rPr>
              <a:t> </a:t>
            </a:r>
            <a:r>
              <a:rPr sz="1400" b="0" spc="45" dirty="0">
                <a:solidFill>
                  <a:srgbClr val="124F5C"/>
                </a:solidFill>
                <a:latin typeface="Verdana"/>
                <a:cs typeface="Verdana"/>
              </a:rPr>
              <a:t>app</a:t>
            </a:r>
            <a:r>
              <a:rPr sz="1400" b="0" spc="-120" dirty="0">
                <a:solidFill>
                  <a:srgbClr val="124F5C"/>
                </a:solidFill>
                <a:latin typeface="Verdana"/>
                <a:cs typeface="Verdana"/>
              </a:rPr>
              <a:t> </a:t>
            </a:r>
            <a:r>
              <a:rPr sz="1400" b="0" spc="-15" dirty="0">
                <a:solidFill>
                  <a:srgbClr val="124F5C"/>
                </a:solidFill>
                <a:latin typeface="Verdana"/>
                <a:cs typeface="Verdana"/>
              </a:rPr>
              <a:t>for</a:t>
            </a:r>
            <a:r>
              <a:rPr sz="1400" b="0" spc="-145" dirty="0">
                <a:solidFill>
                  <a:srgbClr val="124F5C"/>
                </a:solidFill>
                <a:latin typeface="Verdana"/>
                <a:cs typeface="Verdana"/>
              </a:rPr>
              <a:t> </a:t>
            </a:r>
            <a:r>
              <a:rPr sz="1400" b="0" spc="25" dirty="0">
                <a:solidFill>
                  <a:srgbClr val="124F5C"/>
                </a:solidFill>
                <a:latin typeface="Verdana"/>
                <a:cs typeface="Verdana"/>
              </a:rPr>
              <a:t>each</a:t>
            </a:r>
            <a:r>
              <a:rPr sz="1400" b="0" spc="-114" dirty="0">
                <a:solidFill>
                  <a:srgbClr val="124F5C"/>
                </a:solidFill>
                <a:latin typeface="Verdana"/>
                <a:cs typeface="Verdana"/>
              </a:rPr>
              <a:t> </a:t>
            </a:r>
            <a:r>
              <a:rPr sz="1400" b="0" spc="-20" dirty="0">
                <a:solidFill>
                  <a:srgbClr val="124F5C"/>
                </a:solidFill>
                <a:latin typeface="Verdana"/>
                <a:cs typeface="Verdana"/>
              </a:rPr>
              <a:t>observation.</a:t>
            </a:r>
            <a:br>
              <a:rPr lang="en-IN" sz="1400" spc="-20" dirty="0">
                <a:solidFill>
                  <a:srgbClr val="124F5C"/>
                </a:solidFill>
                <a:latin typeface="Verdana"/>
                <a:cs typeface="Verdana"/>
              </a:rPr>
            </a:br>
            <a:r>
              <a:rPr lang="en-IN" sz="1400" b="1" spc="-20" dirty="0">
                <a:solidFill>
                  <a:schemeClr val="tx1"/>
                </a:solidFill>
                <a:latin typeface="Verdana"/>
                <a:cs typeface="Verdana"/>
              </a:rPr>
              <a:t>2.</a:t>
            </a:r>
            <a:r>
              <a:rPr lang="en-US" sz="1400" b="1" spc="5" dirty="0">
                <a:solidFill>
                  <a:schemeClr val="tx1"/>
                </a:solidFill>
                <a:latin typeface="Verdana" panose="020B0604030504040204" pitchFamily="34" charset="0"/>
                <a:ea typeface="Verdana" panose="020B0604030504040204" pitchFamily="34" charset="0"/>
              </a:rPr>
              <a:t>Category</a:t>
            </a:r>
            <a:r>
              <a:rPr lang="en-US" sz="1400" b="1" spc="-15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spc="-31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Category</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to</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2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belongs.</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3.</a:t>
            </a:r>
            <a:r>
              <a:rPr lang="en-US" sz="1400" b="1" spc="35" dirty="0">
                <a:solidFill>
                  <a:schemeClr val="tx1"/>
                </a:solidFill>
                <a:latin typeface="Verdana" panose="020B0604030504040204" pitchFamily="34" charset="0"/>
                <a:ea typeface="Verdana" panose="020B0604030504040204" pitchFamily="34" charset="0"/>
              </a:rPr>
              <a:t>Rating </a:t>
            </a:r>
            <a:r>
              <a:rPr lang="en-US" sz="1400" b="1" spc="-39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 </a:t>
            </a:r>
            <a:r>
              <a:rPr lang="en-US" sz="1400" spc="55" dirty="0">
                <a:solidFill>
                  <a:schemeClr val="bg1"/>
                </a:solidFill>
                <a:latin typeface="Verdana" panose="020B0604030504040204" pitchFamily="34" charset="0"/>
                <a:ea typeface="Verdana" panose="020B0604030504040204" pitchFamily="34" charset="0"/>
              </a:rPr>
              <a:t>column </a:t>
            </a:r>
            <a:r>
              <a:rPr lang="en-US" sz="1400" spc="15" dirty="0">
                <a:solidFill>
                  <a:schemeClr val="bg1"/>
                </a:solidFill>
                <a:latin typeface="Verdana" panose="020B0604030504040204" pitchFamily="34" charset="0"/>
                <a:ea typeface="Verdana" panose="020B0604030504040204" pitchFamily="34" charset="0"/>
              </a:rPr>
              <a:t>contains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average </a:t>
            </a:r>
            <a:r>
              <a:rPr lang="en-US" sz="1400" spc="15" dirty="0">
                <a:solidFill>
                  <a:schemeClr val="bg1"/>
                </a:solidFill>
                <a:latin typeface="Verdana" panose="020B0604030504040204" pitchFamily="34" charset="0"/>
                <a:ea typeface="Verdana" panose="020B0604030504040204" pitchFamily="34" charset="0"/>
              </a:rPr>
              <a:t>rating </a:t>
            </a:r>
            <a:r>
              <a:rPr lang="en-US" sz="1400" spc="-15" dirty="0">
                <a:solidFill>
                  <a:schemeClr val="bg1"/>
                </a:solidFill>
                <a:latin typeface="Verdana" panose="020B0604030504040204" pitchFamily="34" charset="0"/>
                <a:ea typeface="Verdana" panose="020B0604030504040204" pitchFamily="34" charset="0"/>
              </a:rPr>
              <a:t>for </a:t>
            </a:r>
            <a:r>
              <a:rPr lang="en-US" sz="1400" spc="30" dirty="0">
                <a:solidFill>
                  <a:schemeClr val="bg1"/>
                </a:solidFill>
                <a:latin typeface="Verdana" panose="020B0604030504040204" pitchFamily="34" charset="0"/>
                <a:ea typeface="Verdana" panose="020B0604030504040204" pitchFamily="34" charset="0"/>
              </a:rPr>
              <a:t>the </a:t>
            </a:r>
            <a:r>
              <a:rPr lang="en-US" sz="1400" spc="-30" dirty="0">
                <a:solidFill>
                  <a:schemeClr val="bg1"/>
                </a:solidFill>
                <a:latin typeface="Verdana" panose="020B0604030504040204" pitchFamily="34" charset="0"/>
                <a:ea typeface="Verdana" panose="020B0604030504040204" pitchFamily="34" charset="0"/>
              </a:rPr>
              <a:t>app. </a:t>
            </a:r>
            <a:br>
              <a:rPr lang="en-US" sz="1400" spc="-30" dirty="0">
                <a:solidFill>
                  <a:schemeClr val="bg1"/>
                </a:solidFill>
                <a:latin typeface="Verdana" panose="020B0604030504040204" pitchFamily="34" charset="0"/>
                <a:ea typeface="Verdana" panose="020B0604030504040204" pitchFamily="34" charset="0"/>
              </a:rPr>
            </a:br>
            <a:r>
              <a:rPr lang="en-US" sz="1400" b="1" spc="-30" dirty="0">
                <a:solidFill>
                  <a:schemeClr val="tx1"/>
                </a:solidFill>
                <a:latin typeface="Verdana" panose="020B0604030504040204" pitchFamily="34" charset="0"/>
                <a:ea typeface="Verdana" panose="020B0604030504040204" pitchFamily="34" charset="0"/>
              </a:rPr>
              <a:t>4.</a:t>
            </a:r>
            <a:r>
              <a:rPr lang="en-US" sz="1400" b="1" spc="-25" dirty="0">
                <a:solidFill>
                  <a:schemeClr val="tx1"/>
                </a:solidFill>
                <a:latin typeface="Verdana" panose="020B0604030504040204" pitchFamily="34" charset="0"/>
                <a:ea typeface="Verdana" panose="020B0604030504040204" pitchFamily="34" charset="0"/>
              </a:rPr>
              <a:t>Reviews</a:t>
            </a:r>
            <a:r>
              <a:rPr lang="en-US" sz="1400" b="1" spc="-150"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reviews</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  </a:t>
            </a:r>
            <a:r>
              <a:rPr lang="en-US" sz="1400" dirty="0">
                <a:solidFill>
                  <a:schemeClr val="bg1"/>
                </a:solidFill>
                <a:latin typeface="Verdana" panose="020B0604030504040204" pitchFamily="34" charset="0"/>
                <a:ea typeface="Verdana" panose="020B0604030504040204" pitchFamily="34" charset="0"/>
              </a:rPr>
              <a:t>received</a:t>
            </a:r>
            <a:r>
              <a:rPr lang="en-US" sz="1400" spc="-14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5.</a:t>
            </a:r>
            <a:r>
              <a:rPr lang="en-US" sz="1400" b="1" spc="-40" dirty="0">
                <a:solidFill>
                  <a:schemeClr val="tx1"/>
                </a:solidFill>
                <a:latin typeface="Verdana" panose="020B0604030504040204" pitchFamily="34" charset="0"/>
                <a:ea typeface="Verdana" panose="020B0604030504040204" pitchFamily="34" charset="0"/>
              </a:rPr>
              <a:t>Size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2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amount</a:t>
            </a:r>
            <a:r>
              <a:rPr lang="en-US" sz="1400" spc="-10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5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memory</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occupies</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device.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6.</a:t>
            </a:r>
            <a:r>
              <a:rPr lang="en-US" sz="1400" b="1" spc="-35" dirty="0">
                <a:solidFill>
                  <a:schemeClr val="tx1"/>
                </a:solidFill>
                <a:latin typeface="Verdana" panose="020B0604030504040204" pitchFamily="34" charset="0"/>
                <a:ea typeface="Verdana" panose="020B0604030504040204" pitchFamily="34" charset="0"/>
              </a:rPr>
              <a:t>Installs</a:t>
            </a:r>
            <a:r>
              <a:rPr lang="en-US" sz="1400" b="1" spc="-17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1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times</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a:t>
            </a:r>
            <a:r>
              <a:rPr lang="en-US" sz="1400" spc="-105"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been</a:t>
            </a:r>
            <a:br>
              <a:rPr lang="en-US" sz="1400" dirty="0">
                <a:solidFill>
                  <a:schemeClr val="bg1"/>
                </a:solidFill>
                <a:latin typeface="Verdana" panose="020B0604030504040204" pitchFamily="34" charset="0"/>
                <a:ea typeface="Verdana" panose="020B0604030504040204" pitchFamily="34" charset="0"/>
              </a:rPr>
            </a:br>
            <a:r>
              <a:rPr lang="en-US" sz="1400" spc="40" dirty="0">
                <a:solidFill>
                  <a:schemeClr val="bg1"/>
                </a:solidFill>
                <a:latin typeface="Verdana" panose="020B0604030504040204" pitchFamily="34" charset="0"/>
                <a:ea typeface="Verdana" panose="020B0604030504040204" pitchFamily="34" charset="0"/>
              </a:rPr>
              <a:t>downloaded</a:t>
            </a:r>
            <a:r>
              <a:rPr lang="en-US" sz="1400" spc="-9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and</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installed</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from</a:t>
            </a:r>
            <a:r>
              <a:rPr lang="en-US" sz="1400" spc="-14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br>
              <a:rPr lang="en-US" sz="1400" spc="-50" dirty="0">
                <a:solidFill>
                  <a:schemeClr val="bg1"/>
                </a:solidFill>
                <a:latin typeface="Verdana" panose="020B0604030504040204" pitchFamily="34" charset="0"/>
                <a:ea typeface="Verdana" panose="020B0604030504040204" pitchFamily="34" charset="0"/>
              </a:rPr>
            </a:br>
            <a:r>
              <a:rPr lang="en-US" sz="1400" b="1" spc="-50" dirty="0">
                <a:solidFill>
                  <a:schemeClr val="tx1"/>
                </a:solidFill>
                <a:latin typeface="Verdana" panose="020B0604030504040204" pitchFamily="34" charset="0"/>
                <a:ea typeface="Verdana" panose="020B0604030504040204" pitchFamily="34" charset="0"/>
              </a:rPr>
              <a:t>7.</a:t>
            </a:r>
            <a:r>
              <a:rPr lang="en-US" sz="1400" b="1" spc="-20" dirty="0">
                <a:solidFill>
                  <a:schemeClr val="tx1"/>
                </a:solidFill>
                <a:latin typeface="Verdana" panose="020B0604030504040204" pitchFamily="34" charset="0"/>
                <a:ea typeface="Verdana" panose="020B0604030504040204" pitchFamily="34" charset="0"/>
              </a:rPr>
              <a:t>Type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1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14"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information</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whether</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is</a:t>
            </a:r>
            <a:r>
              <a:rPr lang="en-US" sz="1400" spc="-14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free</a:t>
            </a:r>
            <a:r>
              <a:rPr lang="en-US" sz="1400" spc="-135"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or</a:t>
            </a:r>
            <a:r>
              <a:rPr lang="en-US" sz="1400" spc="-14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paid.</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8.</a:t>
            </a:r>
            <a:r>
              <a:rPr lang="en-US" sz="1400" b="1" spc="-30" dirty="0">
                <a:solidFill>
                  <a:schemeClr val="tx1"/>
                </a:solidFill>
                <a:latin typeface="Verdana" panose="020B0604030504040204" pitchFamily="34" charset="0"/>
                <a:ea typeface="Verdana" panose="020B0604030504040204" pitchFamily="34" charset="0"/>
              </a:rPr>
              <a:t>Price:</a:t>
            </a:r>
            <a:r>
              <a:rPr lang="en-US" sz="1400" b="1" spc="-130" dirty="0">
                <a:solidFill>
                  <a:schemeClr val="tx1"/>
                </a:solidFill>
                <a:latin typeface="Verdana" panose="020B0604030504040204" pitchFamily="34" charset="0"/>
                <a:ea typeface="Verdana" panose="020B0604030504040204" pitchFamily="34" charset="0"/>
              </a:rPr>
              <a:t> </a:t>
            </a:r>
            <a:r>
              <a:rPr lang="en-US" sz="1400" spc="-110" dirty="0">
                <a:solidFill>
                  <a:schemeClr val="bg1"/>
                </a:solidFill>
                <a:latin typeface="Verdana" panose="020B0604030504040204" pitchFamily="34" charset="0"/>
                <a:ea typeface="Verdana" panose="020B0604030504040204" pitchFamily="34" charset="0"/>
              </a:rPr>
              <a:t>If</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a</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paid</a:t>
            </a:r>
            <a:r>
              <a:rPr lang="en-US" sz="1400" spc="-114"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this</a:t>
            </a:r>
            <a:r>
              <a:rPr lang="en-US" sz="1400" spc="-114"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data</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about</a:t>
            </a:r>
            <a:r>
              <a:rPr lang="en-US" sz="1400" spc="-12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its</a:t>
            </a:r>
            <a:r>
              <a:rPr lang="en-US" sz="1400" spc="-12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price.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9.</a:t>
            </a:r>
            <a:r>
              <a:rPr lang="en-US" sz="1400" b="1" spc="40" dirty="0">
                <a:solidFill>
                  <a:schemeClr val="tx1"/>
                </a:solidFill>
                <a:latin typeface="Verdana" panose="020B0604030504040204" pitchFamily="34" charset="0"/>
                <a:ea typeface="Verdana" panose="020B0604030504040204" pitchFamily="34" charset="0"/>
              </a:rPr>
              <a:t>Content</a:t>
            </a:r>
            <a:r>
              <a:rPr lang="en-US" sz="1400" b="1" spc="-170" dirty="0">
                <a:solidFill>
                  <a:schemeClr val="tx1"/>
                </a:solidFill>
                <a:latin typeface="Verdana" panose="020B0604030504040204" pitchFamily="34" charset="0"/>
                <a:ea typeface="Verdana" panose="020B0604030504040204" pitchFamily="34" charset="0"/>
              </a:rPr>
              <a:t> </a:t>
            </a:r>
            <a:r>
              <a:rPr lang="en-US" sz="1400" b="1" spc="-25" dirty="0">
                <a:solidFill>
                  <a:schemeClr val="tx1"/>
                </a:solidFill>
                <a:latin typeface="Verdana" panose="020B0604030504040204" pitchFamily="34" charset="0"/>
                <a:ea typeface="Verdana" panose="020B0604030504040204" pitchFamily="34" charset="0"/>
              </a:rPr>
              <a:t>Rating:</a:t>
            </a:r>
            <a:r>
              <a:rPr lang="en-US" sz="1400" b="1" spc="-17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maturity</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rating</a:t>
            </a:r>
            <a:r>
              <a:rPr lang="en-US" sz="1400" spc="-10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125" dirty="0">
                <a:solidFill>
                  <a:schemeClr val="bg1"/>
                </a:solidFill>
                <a:latin typeface="Verdana" panose="020B0604030504040204" pitchFamily="34" charset="0"/>
                <a:ea typeface="Verdana" panose="020B0604030504040204" pitchFamily="34" charset="0"/>
              </a:rPr>
              <a:t>i.e.</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br>
              <a:rPr lang="en-US" sz="1400" dirty="0">
                <a:solidFill>
                  <a:schemeClr val="bg1"/>
                </a:solidFill>
                <a:latin typeface="Verdana" panose="020B0604030504040204" pitchFamily="34" charset="0"/>
                <a:ea typeface="Verdana" panose="020B0604030504040204" pitchFamily="34" charset="0"/>
              </a:rPr>
            </a:br>
            <a:r>
              <a:rPr lang="en-US" sz="1400" spc="25" dirty="0">
                <a:solidFill>
                  <a:schemeClr val="bg1"/>
                </a:solidFill>
                <a:latin typeface="Verdana" panose="020B0604030504040204" pitchFamily="34" charset="0"/>
                <a:ea typeface="Verdana" panose="020B0604030504040204" pitchFamily="34" charset="0"/>
              </a:rPr>
              <a:t>age</a:t>
            </a:r>
            <a:r>
              <a:rPr lang="en-US" sz="1400" spc="-13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group</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audience</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for</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it</a:t>
            </a:r>
            <a:r>
              <a:rPr lang="en-US" sz="1400" spc="-14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4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suitable.</a:t>
            </a:r>
            <a:br>
              <a:rPr lang="en-US" sz="1400" spc="-2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a:cs typeface="Verdana"/>
              </a:rPr>
              <a:t>10.Genres: </a:t>
            </a:r>
            <a:r>
              <a:rPr lang="en-US" sz="1400" dirty="0">
                <a:solidFill>
                  <a:srgbClr val="124F5C"/>
                </a:solidFill>
                <a:latin typeface="Verdana"/>
                <a:cs typeface="Verdana"/>
              </a:rPr>
              <a:t>This column contains the data about to which genre the app  belongs. Genres can </a:t>
            </a:r>
            <a:br>
              <a:rPr lang="en-US" sz="1400" dirty="0">
                <a:solidFill>
                  <a:srgbClr val="124F5C"/>
                </a:solidFill>
                <a:latin typeface="Verdana"/>
                <a:cs typeface="Verdana"/>
              </a:rPr>
            </a:br>
            <a:r>
              <a:rPr lang="en-US" sz="1400" dirty="0">
                <a:solidFill>
                  <a:srgbClr val="124F5C"/>
                </a:solidFill>
                <a:latin typeface="Verdana"/>
                <a:cs typeface="Verdana"/>
              </a:rPr>
              <a:t>be considered as a further division of the group of Category. </a:t>
            </a:r>
            <a:r>
              <a:rPr lang="en-US" sz="1400" dirty="0">
                <a:solidFill>
                  <a:srgbClr val="CC0000"/>
                </a:solidFill>
                <a:latin typeface="Verdana"/>
                <a:cs typeface="Verdana"/>
              </a:rPr>
              <a:t> </a:t>
            </a:r>
            <a:br>
              <a:rPr lang="en-US" sz="1400" dirty="0">
                <a:solidFill>
                  <a:srgbClr val="CC0000"/>
                </a:solidFill>
                <a:latin typeface="Verdana"/>
                <a:cs typeface="Verdana"/>
              </a:rPr>
            </a:br>
            <a:r>
              <a:rPr lang="en-US" sz="1400" b="1" dirty="0">
                <a:solidFill>
                  <a:schemeClr val="tx1"/>
                </a:solidFill>
                <a:latin typeface="Verdana"/>
                <a:cs typeface="Verdana"/>
              </a:rPr>
              <a:t>11.Last Updated: </a:t>
            </a:r>
            <a:r>
              <a:rPr lang="en-US" sz="1400" dirty="0">
                <a:solidFill>
                  <a:srgbClr val="124F5C"/>
                </a:solidFill>
                <a:latin typeface="Verdana"/>
                <a:cs typeface="Verdana"/>
              </a:rPr>
              <a:t>Contains the date on which the latest update of the app was  released.</a:t>
            </a:r>
            <a:br>
              <a:rPr lang="en-US" sz="1400" dirty="0">
                <a:solidFill>
                  <a:srgbClr val="124F5C"/>
                </a:solidFill>
                <a:latin typeface="Verdana"/>
                <a:cs typeface="Verdana"/>
              </a:rPr>
            </a:br>
            <a:r>
              <a:rPr lang="en-US" sz="1400" b="1" dirty="0">
                <a:solidFill>
                  <a:schemeClr val="tx1"/>
                </a:solidFill>
                <a:latin typeface="Verdana"/>
                <a:cs typeface="Verdana"/>
              </a:rPr>
              <a:t>12.Current Version: </a:t>
            </a:r>
            <a:r>
              <a:rPr lang="en-US" sz="1400" dirty="0">
                <a:solidFill>
                  <a:srgbClr val="124F5C"/>
                </a:solidFill>
                <a:latin typeface="Verdana"/>
                <a:cs typeface="Verdana"/>
              </a:rPr>
              <a:t>Contains information on the current version of the app  available on the play store.</a:t>
            </a:r>
            <a:br>
              <a:rPr lang="en-US" sz="1400" dirty="0">
                <a:latin typeface="Verdana"/>
                <a:cs typeface="Verdana"/>
              </a:rPr>
            </a:br>
            <a:r>
              <a:rPr lang="en-US" sz="1400" b="1" dirty="0">
                <a:solidFill>
                  <a:schemeClr val="tx1"/>
                </a:solidFill>
                <a:latin typeface="Verdana"/>
                <a:cs typeface="Verdana"/>
              </a:rPr>
              <a:t>13.Android Version: </a:t>
            </a:r>
            <a:r>
              <a:rPr lang="en-US" sz="1400" dirty="0">
                <a:solidFill>
                  <a:srgbClr val="124F5C"/>
                </a:solidFill>
                <a:latin typeface="Verdana"/>
                <a:cs typeface="Verdana"/>
              </a:rPr>
              <a:t>Contains information about the android versions on which  the app is supported.</a:t>
            </a:r>
            <a:br>
              <a:rPr lang="en-US" sz="1400" dirty="0">
                <a:latin typeface="Verdana"/>
                <a:cs typeface="Verdana"/>
              </a:rPr>
            </a:br>
            <a:endParaRPr sz="1400" dirty="0">
              <a:latin typeface="Verdana"/>
              <a:cs typeface="Verdana"/>
            </a:endParaRPr>
          </a:p>
        </p:txBody>
      </p:sp>
      <p:sp>
        <p:nvSpPr>
          <p:cNvPr id="4" name="object 4"/>
          <p:cNvSpPr txBox="1"/>
          <p:nvPr/>
        </p:nvSpPr>
        <p:spPr>
          <a:xfrm>
            <a:off x="730593" y="202419"/>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rgbClr val="C00000"/>
                </a:solidFill>
              </a:rPr>
              <a:t>Attr</a:t>
            </a:r>
            <a:r>
              <a:rPr lang="en-US" sz="2400" b="1" spc="-65" dirty="0">
                <a:solidFill>
                  <a:srgbClr val="C00000"/>
                </a:solidFill>
              </a:rPr>
              <a:t>i</a:t>
            </a:r>
            <a:r>
              <a:rPr lang="en-US" sz="2400" b="1" spc="-55" dirty="0">
                <a:solidFill>
                  <a:srgbClr val="C00000"/>
                </a:solidFill>
              </a:rPr>
              <a:t>but</a:t>
            </a:r>
            <a:r>
              <a:rPr lang="en-US" sz="2400" b="1" spc="-70" dirty="0">
                <a:solidFill>
                  <a:srgbClr val="C00000"/>
                </a:solidFill>
              </a:rPr>
              <a:t>e</a:t>
            </a:r>
            <a:r>
              <a:rPr lang="en-US" sz="2400" b="1" spc="-150" dirty="0">
                <a:solidFill>
                  <a:srgbClr val="C00000"/>
                </a:solidFill>
              </a:rPr>
              <a:t>s</a:t>
            </a:r>
            <a:r>
              <a:rPr lang="en-US" sz="2400" b="1" spc="-120" dirty="0">
                <a:solidFill>
                  <a:srgbClr val="C00000"/>
                </a:solidFill>
              </a:rPr>
              <a:t> </a:t>
            </a:r>
            <a:r>
              <a:rPr lang="en-US" sz="2400" b="1" spc="-75" dirty="0">
                <a:solidFill>
                  <a:srgbClr val="C00000"/>
                </a:solidFill>
              </a:rPr>
              <a:t>in</a:t>
            </a:r>
            <a:r>
              <a:rPr lang="en-US" sz="2400" b="1" spc="-145" dirty="0">
                <a:solidFill>
                  <a:srgbClr val="C00000"/>
                </a:solidFill>
              </a:rPr>
              <a:t> </a:t>
            </a:r>
            <a:r>
              <a:rPr lang="en-US" sz="2400" b="1" spc="-75" dirty="0">
                <a:solidFill>
                  <a:srgbClr val="C00000"/>
                </a:solidFill>
              </a:rPr>
              <a:t>Google</a:t>
            </a:r>
            <a:r>
              <a:rPr lang="en-US" sz="2400" b="1" spc="-145" dirty="0">
                <a:solidFill>
                  <a:srgbClr val="C00000"/>
                </a:solidFill>
              </a:rPr>
              <a:t> </a:t>
            </a:r>
            <a:r>
              <a:rPr lang="en-US" sz="2400" b="1" spc="-70" dirty="0">
                <a:solidFill>
                  <a:srgbClr val="C00000"/>
                </a:solidFill>
              </a:rPr>
              <a:t>P</a:t>
            </a:r>
            <a:r>
              <a:rPr lang="en-US" sz="2400" b="1" spc="-45" dirty="0">
                <a:solidFill>
                  <a:srgbClr val="C00000"/>
                </a:solidFill>
              </a:rPr>
              <a:t>l</a:t>
            </a:r>
            <a:r>
              <a:rPr lang="en-US" sz="2400" b="1" spc="-125" dirty="0">
                <a:solidFill>
                  <a:srgbClr val="C00000"/>
                </a:solidFill>
              </a:rPr>
              <a:t>ay</a:t>
            </a:r>
            <a:r>
              <a:rPr lang="en-US" sz="2400" b="1" spc="-145" dirty="0">
                <a:solidFill>
                  <a:srgbClr val="C00000"/>
                </a:solidFill>
              </a:rPr>
              <a:t> </a:t>
            </a:r>
            <a:r>
              <a:rPr lang="en-US" sz="2400" b="1" spc="-105" dirty="0">
                <a:solidFill>
                  <a:srgbClr val="C00000"/>
                </a:solidFill>
              </a:rPr>
              <a:t>store</a:t>
            </a:r>
            <a:r>
              <a:rPr lang="en-US" sz="2400" b="1" spc="-130" dirty="0">
                <a:solidFill>
                  <a:srgbClr val="C00000"/>
                </a:solidFill>
              </a:rPr>
              <a:t> </a:t>
            </a:r>
            <a:r>
              <a:rPr lang="en-US" sz="2400" b="1" spc="-70" dirty="0">
                <a:solidFill>
                  <a:srgbClr val="C00000"/>
                </a:solidFill>
              </a:rPr>
              <a:t>Da</a:t>
            </a:r>
            <a:r>
              <a:rPr lang="en-US" sz="2400" b="1" spc="-55" dirty="0">
                <a:solidFill>
                  <a:srgbClr val="C00000"/>
                </a:solidFill>
              </a:rPr>
              <a:t>t</a:t>
            </a:r>
            <a:r>
              <a:rPr lang="en-US" sz="2400" b="1" spc="-125" dirty="0">
                <a:solidFill>
                  <a:srgbClr val="C00000"/>
                </a:solidFill>
              </a:rPr>
              <a:t>a</a:t>
            </a:r>
            <a:endParaRPr sz="2400" b="1" dirty="0">
              <a:latin typeface="Verdana"/>
              <a:cs typeface="Verdana"/>
            </a:endParaRPr>
          </a:p>
        </p:txBody>
      </p:sp>
      <p:sp>
        <p:nvSpPr>
          <p:cNvPr id="8" name="object 13">
            <a:extLst>
              <a:ext uri="{FF2B5EF4-FFF2-40B4-BE49-F238E27FC236}">
                <a16:creationId xmlns:a16="http://schemas.microsoft.com/office/drawing/2014/main" id="{0E30E392-2CE7-84FB-E2D1-A16E10502ED8}"/>
              </a:ext>
            </a:extLst>
          </p:cNvPr>
          <p:cNvSpPr/>
          <p:nvPr/>
        </p:nvSpPr>
        <p:spPr>
          <a:xfrm>
            <a:off x="157053" y="140360"/>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rPr>
              <a:t>Attributes in User reviews</a:t>
            </a:r>
          </a:p>
        </p:txBody>
      </p:sp>
      <p:sp>
        <p:nvSpPr>
          <p:cNvPr id="4" name="object 4"/>
          <p:cNvSpPr txBox="1"/>
          <p:nvPr/>
        </p:nvSpPr>
        <p:spPr>
          <a:xfrm>
            <a:off x="195445" y="814406"/>
            <a:ext cx="5265555" cy="2136627"/>
          </a:xfrm>
          <a:prstGeom prst="rect">
            <a:avLst/>
          </a:prstGeom>
          <a:ln w="12700">
            <a:solidFill>
              <a:srgbClr val="CC0000"/>
            </a:solidFill>
          </a:ln>
        </p:spPr>
        <p:txBody>
          <a:bodyPr vert="horz" wrap="square" lIns="0" tIns="1905" rIns="0" bIns="0" rtlCol="0">
            <a:spAutoFit/>
          </a:bodyPr>
          <a:lstStyle/>
          <a:p>
            <a:pPr>
              <a:lnSpc>
                <a:spcPct val="100000"/>
              </a:lnSpc>
              <a:spcBef>
                <a:spcPts val="15"/>
              </a:spcBef>
            </a:pPr>
            <a:endParaRPr lang="en-IN" sz="2250" dirty="0">
              <a:latin typeface="Times New Roman"/>
              <a:cs typeface="Times New Roman"/>
            </a:endParaRPr>
          </a:p>
          <a:p>
            <a:pPr marL="432434" indent="-227329">
              <a:lnSpc>
                <a:spcPct val="100000"/>
              </a:lnSpc>
              <a:buAutoNum type="arabicPeriod"/>
              <a:tabLst>
                <a:tab pos="433070" algn="l"/>
              </a:tabLst>
            </a:pPr>
            <a:r>
              <a:rPr sz="1600" b="1" spc="-20" dirty="0">
                <a:solidFill>
                  <a:srgbClr val="124F5C"/>
                </a:solidFill>
                <a:latin typeface="+mn-lt"/>
                <a:cs typeface="Arial"/>
              </a:rPr>
              <a:t>App-</a:t>
            </a:r>
            <a:r>
              <a:rPr sz="1600" b="1" spc="55" dirty="0">
                <a:solidFill>
                  <a:srgbClr val="124F5C"/>
                </a:solidFill>
                <a:latin typeface="+mn-lt"/>
                <a:cs typeface="Arial"/>
              </a:rPr>
              <a:t> </a:t>
            </a:r>
            <a:r>
              <a:rPr sz="1600" spc="-5" dirty="0">
                <a:solidFill>
                  <a:srgbClr val="124F5C"/>
                </a:solidFill>
                <a:latin typeface="+mn-lt"/>
                <a:cs typeface="Arial MT"/>
              </a:rPr>
              <a:t>Application</a:t>
            </a:r>
            <a:r>
              <a:rPr sz="1600" spc="-40" dirty="0">
                <a:solidFill>
                  <a:srgbClr val="124F5C"/>
                </a:solidFill>
                <a:latin typeface="+mn-lt"/>
                <a:cs typeface="Arial MT"/>
              </a:rPr>
              <a:t> </a:t>
            </a:r>
            <a:r>
              <a:rPr sz="1600" spc="-5" dirty="0">
                <a:solidFill>
                  <a:srgbClr val="124F5C"/>
                </a:solidFill>
                <a:latin typeface="+mn-lt"/>
                <a:cs typeface="Arial MT"/>
              </a:rPr>
              <a:t>name</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Translated</a:t>
            </a:r>
            <a:r>
              <a:rPr sz="1600" b="1" spc="10" dirty="0">
                <a:solidFill>
                  <a:srgbClr val="124F5C"/>
                </a:solidFill>
                <a:latin typeface="+mn-lt"/>
                <a:cs typeface="Arial"/>
              </a:rPr>
              <a:t> </a:t>
            </a:r>
            <a:r>
              <a:rPr sz="1600" b="1" spc="-5" dirty="0">
                <a:solidFill>
                  <a:srgbClr val="124F5C"/>
                </a:solidFill>
                <a:latin typeface="+mn-lt"/>
                <a:cs typeface="Arial"/>
              </a:rPr>
              <a:t>Review-</a:t>
            </a:r>
            <a:r>
              <a:rPr sz="1600" b="1" spc="15" dirty="0">
                <a:solidFill>
                  <a:srgbClr val="124F5C"/>
                </a:solidFill>
                <a:latin typeface="+mn-lt"/>
                <a:cs typeface="Arial"/>
              </a:rPr>
              <a:t> </a:t>
            </a:r>
            <a:r>
              <a:rPr sz="1600" spc="-5" dirty="0">
                <a:solidFill>
                  <a:srgbClr val="124F5C"/>
                </a:solidFill>
                <a:latin typeface="+mn-lt"/>
                <a:cs typeface="Arial MT"/>
              </a:rPr>
              <a:t>User</a:t>
            </a:r>
            <a:r>
              <a:rPr sz="1600" spc="5" dirty="0">
                <a:solidFill>
                  <a:srgbClr val="124F5C"/>
                </a:solidFill>
                <a:latin typeface="+mn-lt"/>
                <a:cs typeface="Arial MT"/>
              </a:rPr>
              <a:t> </a:t>
            </a:r>
            <a:r>
              <a:rPr sz="1600" spc="-5" dirty="0">
                <a:solidFill>
                  <a:srgbClr val="124F5C"/>
                </a:solidFill>
                <a:latin typeface="+mn-lt"/>
                <a:cs typeface="Arial MT"/>
              </a:rPr>
              <a:t>review</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40" dirty="0">
                <a:solidFill>
                  <a:srgbClr val="124F5C"/>
                </a:solidFill>
                <a:latin typeface="+mn-lt"/>
                <a:cs typeface="Arial"/>
              </a:rPr>
              <a:t> </a:t>
            </a:r>
            <a:r>
              <a:rPr sz="1600" spc="-5" dirty="0">
                <a:solidFill>
                  <a:srgbClr val="124F5C"/>
                </a:solidFill>
                <a:latin typeface="+mn-lt"/>
                <a:cs typeface="Arial MT"/>
              </a:rPr>
              <a:t>Positive/Negative/Neutral</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Polarity-</a:t>
            </a:r>
            <a:r>
              <a:rPr sz="1600" b="1" spc="55" dirty="0">
                <a:solidFill>
                  <a:srgbClr val="124F5C"/>
                </a:solidFill>
                <a:latin typeface="+mn-lt"/>
                <a:cs typeface="Arial"/>
              </a:rPr>
              <a:t> </a:t>
            </a:r>
            <a:r>
              <a:rPr sz="1600" spc="-5" dirty="0">
                <a:solidFill>
                  <a:srgbClr val="124F5C"/>
                </a:solidFill>
                <a:latin typeface="+mn-lt"/>
                <a:cs typeface="Arial MT"/>
              </a:rPr>
              <a:t>Sentiment</a:t>
            </a:r>
            <a:r>
              <a:rPr sz="1600" spc="5" dirty="0">
                <a:solidFill>
                  <a:srgbClr val="124F5C"/>
                </a:solidFill>
                <a:latin typeface="+mn-lt"/>
                <a:cs typeface="Arial MT"/>
              </a:rPr>
              <a:t> </a:t>
            </a:r>
            <a:r>
              <a:rPr sz="1600" spc="-5" dirty="0">
                <a:solidFill>
                  <a:srgbClr val="124F5C"/>
                </a:solidFill>
                <a:latin typeface="+mn-lt"/>
                <a:cs typeface="Arial MT"/>
              </a:rPr>
              <a:t>polarity score</a:t>
            </a:r>
            <a:endParaRPr sz="1600" dirty="0">
              <a:latin typeface="+mn-lt"/>
              <a:cs typeface="Arial MT"/>
            </a:endParaRPr>
          </a:p>
          <a:p>
            <a:pPr marL="432434" indent="-227329">
              <a:lnSpc>
                <a:spcPct val="100000"/>
              </a:lnSpc>
              <a:spcBef>
                <a:spcPts val="965"/>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Subjectivity-</a:t>
            </a:r>
            <a:r>
              <a:rPr sz="1600" b="1" spc="70" dirty="0">
                <a:solidFill>
                  <a:srgbClr val="124F5C"/>
                </a:solidFill>
                <a:latin typeface="+mn-lt"/>
                <a:cs typeface="Arial"/>
              </a:rPr>
              <a:t> </a:t>
            </a:r>
            <a:r>
              <a:rPr sz="1600" spc="-5" dirty="0">
                <a:solidFill>
                  <a:srgbClr val="124F5C"/>
                </a:solidFill>
                <a:latin typeface="+mn-lt"/>
                <a:cs typeface="Arial MT"/>
              </a:rPr>
              <a:t>Sentiment</a:t>
            </a:r>
            <a:r>
              <a:rPr sz="1600" dirty="0">
                <a:solidFill>
                  <a:srgbClr val="124F5C"/>
                </a:solidFill>
                <a:latin typeface="+mn-lt"/>
                <a:cs typeface="Arial MT"/>
              </a:rPr>
              <a:t> </a:t>
            </a:r>
            <a:r>
              <a:rPr sz="1600" spc="-5" dirty="0">
                <a:solidFill>
                  <a:srgbClr val="124F5C"/>
                </a:solidFill>
                <a:latin typeface="+mn-lt"/>
                <a:cs typeface="Arial MT"/>
              </a:rPr>
              <a:t>subjectivity</a:t>
            </a:r>
            <a:r>
              <a:rPr sz="1600" spc="-10" dirty="0">
                <a:solidFill>
                  <a:srgbClr val="124F5C"/>
                </a:solidFill>
                <a:latin typeface="+mn-lt"/>
                <a:cs typeface="Arial MT"/>
              </a:rPr>
              <a:t> </a:t>
            </a:r>
            <a:r>
              <a:rPr sz="1600" spc="-5" dirty="0">
                <a:solidFill>
                  <a:srgbClr val="124F5C"/>
                </a:solidFill>
                <a:latin typeface="+mn-lt"/>
                <a:cs typeface="Arial MT"/>
              </a:rPr>
              <a:t>score</a:t>
            </a:r>
            <a:endParaRPr sz="1600" dirty="0">
              <a:latin typeface="+mn-lt"/>
              <a:cs typeface="Arial MT"/>
            </a:endParaRPr>
          </a:p>
        </p:txBody>
      </p:sp>
      <p:pic>
        <p:nvPicPr>
          <p:cNvPr id="1026" name="Picture 2" descr="7 Best Shopify Product Review Apps to Boost Online Business">
            <a:extLst>
              <a:ext uri="{FF2B5EF4-FFF2-40B4-BE49-F238E27FC236}">
                <a16:creationId xmlns:a16="http://schemas.microsoft.com/office/drawing/2014/main" id="{59E98FE9-99B5-8A7A-9B7F-0A06541D9A56}"/>
              </a:ext>
            </a:extLst>
          </p:cNvPr>
          <p:cNvPicPr>
            <a:picLocks noChangeAspect="1" noChangeArrowheads="1"/>
          </p:cNvPicPr>
          <p:nvPr/>
        </p:nvPicPr>
        <p:blipFill>
          <a:blip r:embed="rId2">
            <a:clrChange>
              <a:clrFrom>
                <a:srgbClr val="99DEE5"/>
              </a:clrFrom>
              <a:clrTo>
                <a:srgbClr val="99DEE5">
                  <a:alpha val="0"/>
                </a:srgbClr>
              </a:clrTo>
            </a:clrChang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673164" y="3006873"/>
            <a:ext cx="4470836" cy="2136627"/>
          </a:xfrm>
          <a:prstGeom prst="rect">
            <a:avLst/>
          </a:prstGeom>
        </p:spPr>
        <p:style>
          <a:lnRef idx="0">
            <a:schemeClr val="accent5"/>
          </a:lnRef>
          <a:fillRef idx="3">
            <a:schemeClr val="accent5"/>
          </a:fillRef>
          <a:effectRef idx="3">
            <a:schemeClr val="accent5"/>
          </a:effectRef>
          <a:fontRef idx="minor">
            <a:schemeClr val="lt1"/>
          </a:fontRef>
        </p:style>
      </p:pic>
      <p:sp>
        <p:nvSpPr>
          <p:cNvPr id="6" name="object 13">
            <a:extLst>
              <a:ext uri="{FF2B5EF4-FFF2-40B4-BE49-F238E27FC236}">
                <a16:creationId xmlns:a16="http://schemas.microsoft.com/office/drawing/2014/main" id="{2BE9A00A-F217-B224-E9CF-133BC6AEFB61}"/>
              </a:ext>
            </a:extLst>
          </p:cNvPr>
          <p:cNvSpPr/>
          <p:nvPr/>
        </p:nvSpPr>
        <p:spPr>
          <a:xfrm>
            <a:off x="198379" y="182757"/>
            <a:ext cx="513258" cy="50627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latin typeface="Old Standard TT"/>
                <a:cs typeface="Old Standard TT"/>
              </a:rPr>
              <a:t>OVERVIEW OF</a:t>
            </a:r>
            <a:r>
              <a:rPr sz="2400" b="1" spc="-95" dirty="0">
                <a:solidFill>
                  <a:schemeClr val="tx1"/>
                </a:solidFill>
                <a:latin typeface="Old Standard TT"/>
                <a:cs typeface="Old Standard TT"/>
              </a:rPr>
              <a:t> </a:t>
            </a:r>
            <a:r>
              <a:rPr sz="2400" b="1" dirty="0">
                <a:solidFill>
                  <a:schemeClr val="tx1"/>
                </a:solidFill>
                <a:latin typeface="Old Standard TT"/>
                <a:cs typeface="Old Standard TT"/>
              </a:rPr>
              <a:t>ANALYSIS</a:t>
            </a:r>
          </a:p>
        </p:txBody>
      </p:sp>
      <p:grpSp>
        <p:nvGrpSpPr>
          <p:cNvPr id="4" name="object 4"/>
          <p:cNvGrpSpPr/>
          <p:nvPr/>
        </p:nvGrpSpPr>
        <p:grpSpPr>
          <a:xfrm>
            <a:off x="478536" y="263652"/>
            <a:ext cx="809625" cy="809625"/>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Predictive</a:t>
            </a:r>
            <a:r>
              <a:rPr sz="1800" spc="-25" dirty="0">
                <a:solidFill>
                  <a:srgbClr val="FFFFFF"/>
                </a:solidFill>
                <a:latin typeface="Arial"/>
                <a:cs typeface="Arial"/>
              </a:rPr>
              <a:t> </a:t>
            </a:r>
            <a:r>
              <a:rPr sz="1800" spc="-10" dirty="0">
                <a:solidFill>
                  <a:srgbClr val="FFFFFF"/>
                </a:solidFill>
                <a:latin typeface="Arial"/>
                <a:cs typeface="Arial"/>
              </a:rPr>
              <a:t>Modeling</a:t>
            </a:r>
            <a:endParaRPr sz="1800" dirty="0">
              <a:latin typeface="Arial"/>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rial"/>
                <a:cs typeface="Arial"/>
              </a:rPr>
              <a:t>Formulate a  statistical model</a:t>
            </a:r>
            <a:r>
              <a:rPr sz="1800" spc="-35" dirty="0">
                <a:latin typeface="Arial"/>
                <a:cs typeface="Arial"/>
              </a:rPr>
              <a:t> </a:t>
            </a:r>
            <a:r>
              <a:rPr sz="1800" dirty="0">
                <a:latin typeface="Arial"/>
                <a:cs typeface="Arial"/>
              </a:rPr>
              <a:t>to  </a:t>
            </a:r>
            <a:r>
              <a:rPr sz="1800" spc="-5" dirty="0">
                <a:latin typeface="Arial"/>
                <a:cs typeface="Arial"/>
              </a:rPr>
              <a:t>forecast an  outcome using  relevant</a:t>
            </a:r>
            <a:r>
              <a:rPr sz="1800" spc="-40" dirty="0">
                <a:latin typeface="Arial"/>
                <a:cs typeface="Arial"/>
              </a:rPr>
              <a:t> </a:t>
            </a:r>
            <a:r>
              <a:rPr sz="1800" spc="-5" dirty="0">
                <a:latin typeface="Arial"/>
                <a:cs typeface="Arial"/>
              </a:rPr>
              <a:t>predictors</a:t>
            </a:r>
            <a:endParaRPr sz="1800" dirty="0">
              <a:latin typeface="Arial"/>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0" dirty="0">
                <a:solidFill>
                  <a:srgbClr val="FFFFFF"/>
                </a:solidFill>
                <a:latin typeface="Arial"/>
                <a:cs typeface="Arial"/>
              </a:rPr>
              <a:t> </a:t>
            </a:r>
            <a:r>
              <a:rPr sz="1800" spc="-5" dirty="0">
                <a:solidFill>
                  <a:srgbClr val="FFFFFF"/>
                </a:solidFill>
                <a:latin typeface="Arial"/>
                <a:cs typeface="Arial"/>
              </a:rPr>
              <a:t>Cleaning</a:t>
            </a:r>
            <a:endParaRPr sz="1800" dirty="0">
              <a:latin typeface="Arial"/>
              <a:cs typeface="Arial"/>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Arial"/>
                <a:cs typeface="Arial"/>
              </a:rPr>
              <a:t>Understand </a:t>
            </a:r>
            <a:r>
              <a:rPr sz="1800" dirty="0">
                <a:latin typeface="Arial"/>
                <a:cs typeface="Arial"/>
              </a:rPr>
              <a:t>the  structure of the  </a:t>
            </a:r>
            <a:r>
              <a:rPr sz="1800" spc="-5" dirty="0">
                <a:latin typeface="Arial"/>
                <a:cs typeface="Arial"/>
              </a:rPr>
              <a:t>dataset and clean  data before</a:t>
            </a:r>
            <a:r>
              <a:rPr sz="1800" spc="-50" dirty="0">
                <a:latin typeface="Arial"/>
                <a:cs typeface="Arial"/>
              </a:rPr>
              <a:t> </a:t>
            </a:r>
            <a:r>
              <a:rPr sz="1800" spc="-10" dirty="0">
                <a:latin typeface="Arial"/>
                <a:cs typeface="Arial"/>
              </a:rPr>
              <a:t>analysis</a:t>
            </a:r>
            <a:endParaRPr sz="1800" dirty="0">
              <a:latin typeface="Arial"/>
              <a:cs typeface="Arial"/>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5" dirty="0">
                <a:solidFill>
                  <a:srgbClr val="FFFFFF"/>
                </a:solidFill>
                <a:latin typeface="Arial"/>
                <a:cs typeface="Arial"/>
              </a:rPr>
              <a:t> </a:t>
            </a:r>
            <a:r>
              <a:rPr sz="1800" spc="-5" dirty="0">
                <a:solidFill>
                  <a:srgbClr val="FFFFFF"/>
                </a:solidFill>
                <a:latin typeface="Arial"/>
                <a:cs typeface="Arial"/>
              </a:rPr>
              <a:t>Exploration</a:t>
            </a:r>
            <a:endParaRPr sz="1800" dirty="0">
              <a:latin typeface="Arial"/>
              <a:cs typeface="Arial"/>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Arial"/>
                <a:cs typeface="Arial"/>
              </a:rPr>
              <a:t>Uncover initial  patterns,  characteristics,</a:t>
            </a:r>
            <a:r>
              <a:rPr sz="1800" spc="-30" dirty="0">
                <a:latin typeface="Arial"/>
                <a:cs typeface="Arial"/>
              </a:rPr>
              <a:t> </a:t>
            </a:r>
            <a:r>
              <a:rPr sz="1800" spc="-5" dirty="0">
                <a:latin typeface="Arial"/>
                <a:cs typeface="Arial"/>
              </a:rPr>
              <a:t>and  points </a:t>
            </a:r>
            <a:r>
              <a:rPr sz="1800" dirty="0">
                <a:latin typeface="Arial"/>
                <a:cs typeface="Arial"/>
              </a:rPr>
              <a:t>of </a:t>
            </a:r>
            <a:r>
              <a:rPr sz="1800" spc="-5" dirty="0">
                <a:latin typeface="Arial"/>
                <a:cs typeface="Arial"/>
              </a:rPr>
              <a:t>interest  using visual  exploration</a:t>
            </a:r>
            <a:endParaRPr sz="1800" dirty="0">
              <a:latin typeface="Arial"/>
              <a:cs typeface="Arial"/>
            </a:endParaRPr>
          </a:p>
        </p:txBody>
      </p:sp>
      <p:sp>
        <p:nvSpPr>
          <p:cNvPr id="16" name="object 16"/>
          <p:cNvSpPr/>
          <p:nvPr/>
        </p:nvSpPr>
        <p:spPr>
          <a:xfrm>
            <a:off x="4454652" y="1927860"/>
            <a:ext cx="617220" cy="61569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232916" y="1941576"/>
            <a:ext cx="617220" cy="61569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5948</TotalTime>
  <Words>1948</Words>
  <Application>Microsoft Office PowerPoint</Application>
  <PresentationFormat>On-screen Show (16:9)</PresentationFormat>
  <Paragraphs>170</Paragraphs>
  <Slides>30</Slides>
  <Notes>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30</vt:i4>
      </vt:variant>
    </vt:vector>
  </HeadingPairs>
  <TitlesOfParts>
    <vt:vector size="43" baseType="lpstr">
      <vt:lpstr>Calibri</vt:lpstr>
      <vt:lpstr>Arial MT</vt:lpstr>
      <vt:lpstr>Verdana</vt:lpstr>
      <vt:lpstr>Times New Roman</vt:lpstr>
      <vt:lpstr>AoyagiKouzanFontT</vt:lpstr>
      <vt:lpstr>Roboto</vt:lpstr>
      <vt:lpstr>Arial</vt:lpstr>
      <vt:lpstr>Wingdings</vt:lpstr>
      <vt:lpstr>Montserrat</vt:lpstr>
      <vt:lpstr>Courier New</vt:lpstr>
      <vt:lpstr>Old Standard TT</vt:lpstr>
      <vt:lpstr>Presentation</vt:lpstr>
      <vt:lpstr>Presentation</vt:lpstr>
      <vt:lpstr>PowerPoint Presentation</vt:lpstr>
      <vt:lpstr>WHY ANALYZE THE GOOGLE PLAY  STORE?</vt:lpstr>
      <vt:lpstr>PowerPoint Presentation</vt:lpstr>
      <vt:lpstr>Problem Statement</vt:lpstr>
      <vt:lpstr>PowerPoint Presentation</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PowerPoint Presentation</vt:lpstr>
      <vt:lpstr>Correlation Heatmap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Conclusion’s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Sandeep Maurya</cp:lastModifiedBy>
  <cp:revision>6</cp:revision>
  <dcterms:created xsi:type="dcterms:W3CDTF">2022-03-16T09:49:32Z</dcterms:created>
  <dcterms:modified xsi:type="dcterms:W3CDTF">2022-06-13T20:17:33Z</dcterms:modified>
</cp:coreProperties>
</file>